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7"/>
  </p:notesMasterIdLst>
  <p:sldIdLst>
    <p:sldId id="269" r:id="rId2"/>
    <p:sldId id="261" r:id="rId3"/>
    <p:sldId id="262" r:id="rId4"/>
    <p:sldId id="263" r:id="rId5"/>
    <p:sldId id="264" r:id="rId6"/>
    <p:sldId id="265" r:id="rId7"/>
    <p:sldId id="267" r:id="rId8"/>
    <p:sldId id="266" r:id="rId9"/>
    <p:sldId id="270" r:id="rId10"/>
    <p:sldId id="271" r:id="rId11"/>
    <p:sldId id="272" r:id="rId12"/>
    <p:sldId id="273" r:id="rId13"/>
    <p:sldId id="274" r:id="rId14"/>
    <p:sldId id="275" r:id="rId15"/>
    <p:sldId id="268"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6C2D1021-CC0C-4BB8-9709-8376577CA4E7}">
  <a:tblStyle styleId="{6C2D1021-CC0C-4BB8-9709-8376577CA4E7}"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E9EFF7"/>
          </a:solidFill>
        </a:fill>
      </a:tcStyle>
    </a:wholeTbl>
    <a:band1H>
      <a:tcStyle>
        <a:tcBdr/>
        <a:fill>
          <a:solidFill>
            <a:srgbClr val="D0DEEF"/>
          </a:solidFill>
        </a:fill>
      </a:tcStyle>
    </a:band1H>
    <a:band1V>
      <a:tcStyle>
        <a:tcBdr/>
        <a:fill>
          <a:solidFill>
            <a:srgbClr val="D0DEEF"/>
          </a:solidFill>
        </a:fill>
      </a:tcStyle>
    </a:band1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firstRow>
      <a:tcTxStyle b="on" i="off">
        <a:font>
          <a:latin typeface="Calibri"/>
          <a:ea typeface="Calibri"/>
          <a:cs typeface="Calibri"/>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tblStyle>
  <a:tblStyle styleId="{45E7ABA2-E8CA-4A9F-A215-7CFCB90DCFE4}" styleName="Table_1"/>
  <a:tblStyle styleId="{35BB5248-3178-4A6E-82AD-FD9DEAD822EA}" styleName="Table_2">
    <a:wholeTbl>
      <a:tcTxStyle b="off" i="off">
        <a:font>
          <a:latin typeface="Calibri"/>
          <a:ea typeface="Calibri"/>
          <a:cs typeface="Calibri"/>
        </a:font>
        <a:schemeClr val="dk1"/>
      </a:tcTxStyle>
      <a:tcStyle>
        <a:tcBdr>
          <a:left>
            <a:ln w="9525" cap="flat" cmpd="sng">
              <a:solidFill>
                <a:srgbClr val="000000">
                  <a:alpha val="0"/>
                </a:srgbClr>
              </a:solidFill>
              <a:prstDash val="solid"/>
              <a:round/>
              <a:headEnd type="none" w="med" len="med"/>
              <a:tailEnd type="none" w="med" len="med"/>
            </a:ln>
          </a:left>
          <a:right>
            <a:ln w="9525" cap="flat" cmpd="sng">
              <a:solidFill>
                <a:srgbClr val="000000">
                  <a:alpha val="0"/>
                </a:srgbClr>
              </a:solidFill>
              <a:prstDash val="solid"/>
              <a:round/>
              <a:headEnd type="none" w="med" len="med"/>
              <a:tailEnd type="none" w="med" len="med"/>
            </a:ln>
          </a:right>
          <a:top>
            <a:ln w="25400" cap="flat" cmpd="sng">
              <a:solidFill>
                <a:schemeClr val="dk1"/>
              </a:solidFill>
              <a:prstDash val="solid"/>
              <a:round/>
              <a:headEnd type="none" w="med" len="med"/>
              <a:tailEnd type="none" w="med" len="med"/>
            </a:ln>
          </a:top>
          <a:bottom>
            <a:ln w="25400" cap="flat" cmpd="sng">
              <a:solidFill>
                <a:schemeClr val="dk1"/>
              </a:solidFill>
              <a:prstDash val="solid"/>
              <a:round/>
              <a:headEnd type="none" w="med" len="med"/>
              <a:tailEnd type="none" w="med" len="med"/>
            </a:ln>
          </a:bottom>
          <a:insideH>
            <a:ln w="9525" cap="flat" cmpd="sng">
              <a:solidFill>
                <a:srgbClr val="000000">
                  <a:alpha val="0"/>
                </a:srgbClr>
              </a:solidFill>
              <a:prstDash val="solid"/>
              <a:round/>
              <a:headEnd type="none" w="med" len="med"/>
              <a:tailEnd type="none" w="med" len="med"/>
            </a:ln>
          </a:insideH>
          <a:insideV>
            <a:ln w="9525" cap="flat" cmpd="sng">
              <a:solidFill>
                <a:srgbClr val="000000">
                  <a:alpha val="0"/>
                </a:srgbClr>
              </a:solidFill>
              <a:prstDash val="solid"/>
              <a:round/>
              <a:headEnd type="none" w="med" len="med"/>
              <a:tailEnd type="none" w="med" len="med"/>
            </a:ln>
          </a:insideV>
        </a:tcBdr>
        <a:fill>
          <a:solidFill>
            <a:schemeClr val="lt1"/>
          </a:solidFill>
        </a:fill>
      </a:tcStyle>
    </a:wholeTbl>
    <a:band1H>
      <a:tcStyle>
        <a:tcBdr/>
        <a:fill>
          <a:solidFill>
            <a:srgbClr val="E6E6E6"/>
          </a:solidFill>
        </a:fill>
      </a:tcStyle>
    </a:band1H>
    <a:band1V>
      <a:tcStyle>
        <a:tcBdr/>
        <a:fill>
          <a:solidFill>
            <a:srgbClr val="E6E6E6"/>
          </a:solidFill>
        </a:fill>
      </a:tcStyle>
    </a:band1V>
    <a:lastCol>
      <a:tcTxStyle b="on" i="off">
        <a:font>
          <a:latin typeface="Calibri"/>
          <a:ea typeface="Calibri"/>
          <a:cs typeface="Calibri"/>
        </a:font>
        <a:schemeClr val="lt1"/>
      </a:tcTxStyle>
      <a:tcStyle>
        <a:tcBdr/>
        <a:fill>
          <a:solidFill>
            <a:schemeClr val="accent6"/>
          </a:solidFill>
        </a:fill>
      </a:tcStyle>
    </a:lastCol>
    <a:firstCol>
      <a:tcTxStyle b="on" i="off">
        <a:font>
          <a:latin typeface="Calibri"/>
          <a:ea typeface="Calibri"/>
          <a:cs typeface="Calibri"/>
        </a:font>
        <a:schemeClr val="lt1"/>
      </a:tcTxStyle>
      <a:tcStyle>
        <a:tcBdr/>
        <a:fill>
          <a:solidFill>
            <a:schemeClr val="accent6"/>
          </a:solidFill>
        </a:fill>
      </a:tcStyle>
    </a:firstCol>
    <a:lastRow>
      <a:tcTxStyle b="on" i="off"/>
      <a:tcStyle>
        <a:tcBdr>
          <a:top>
            <a:ln w="50800" cap="flat" cmpd="sng">
              <a:solidFill>
                <a:schemeClr val="dk1"/>
              </a:solidFill>
              <a:prstDash val="solid"/>
              <a:round/>
              <a:headEnd type="none" w="med" len="med"/>
              <a:tailEnd type="none" w="med" len="med"/>
            </a:ln>
          </a:top>
        </a:tcBdr>
        <a:fill>
          <a:solidFill>
            <a:schemeClr val="lt1"/>
          </a:solidFill>
        </a:fill>
      </a:tcStyle>
    </a:lastRow>
    <a:seCell>
      <a:tcTxStyle b="on" i="off">
        <a:font>
          <a:latin typeface="Calibri"/>
          <a:ea typeface="Calibri"/>
          <a:cs typeface="Calibri"/>
        </a:font>
        <a:schemeClr val="dk1"/>
      </a:tcTxStyle>
      <a:tcStyle>
        <a:tcBdr/>
      </a:tcStyle>
    </a:seCell>
    <a:swCell>
      <a:tcTxStyle b="on" i="off">
        <a:font>
          <a:latin typeface="Calibri"/>
          <a:ea typeface="Calibri"/>
          <a:cs typeface="Calibri"/>
        </a:font>
        <a:schemeClr val="dk1"/>
      </a:tcTxStyle>
      <a:tcStyle>
        <a:tcBdr/>
      </a:tcStyle>
    </a:swCell>
    <a:firstRow>
      <a:tcTxStyle b="on" i="off">
        <a:font>
          <a:latin typeface="Calibri"/>
          <a:ea typeface="Calibri"/>
          <a:cs typeface="Calibri"/>
        </a:font>
        <a:schemeClr val="lt1"/>
      </a:tcTxStyle>
      <a:tcStyle>
        <a:tcBdr>
          <a:bottom>
            <a:ln w="25400" cap="flat" cmpd="sng">
              <a:solidFill>
                <a:schemeClr val="dk1"/>
              </a:solidFill>
              <a:prstDash val="solid"/>
              <a:round/>
              <a:headEnd type="none" w="med" len="med"/>
              <a:tailEnd type="none" w="med" len="med"/>
            </a:ln>
          </a:bottom>
        </a:tcBdr>
        <a:fill>
          <a:solidFill>
            <a:schemeClr val="accent6"/>
          </a:solidFill>
        </a:fill>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Style à thème 1 - Accentuation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D083AE6-46FA-4A59-8FB0-9F97EB10719F}" styleName="Style léger 3 - Accentuation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6" d="100"/>
          <a:sy n="96" d="100"/>
        </p:scale>
        <p:origin x="-448" y="-104"/>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8788"/>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8788"/>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400550"/>
            <a:ext cx="5486399" cy="360045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200" b="0" i="0" u="none" strike="noStrike" cap="none">
                <a:solidFill>
                  <a:schemeClr val="dk1"/>
                </a:solidFill>
                <a:latin typeface="Calibri"/>
                <a:ea typeface="Calibri"/>
                <a:cs typeface="Calibri"/>
                <a:sym typeface="Calibri"/>
              </a:defRPr>
            </a:lvl2pPr>
            <a:lvl3pPr marL="914400" marR="0" lvl="2" indent="0" algn="l" rtl="0">
              <a:spcBef>
                <a:spcPts val="0"/>
              </a:spcBef>
              <a:buNone/>
              <a:defRPr sz="1200" b="0" i="0" u="none" strike="noStrike" cap="none">
                <a:solidFill>
                  <a:schemeClr val="dk1"/>
                </a:solidFill>
                <a:latin typeface="Calibri"/>
                <a:ea typeface="Calibri"/>
                <a:cs typeface="Calibri"/>
                <a:sym typeface="Calibri"/>
              </a:defRPr>
            </a:lvl3pPr>
            <a:lvl4pPr marL="1371600" marR="0" lvl="3" indent="0" algn="l" rtl="0">
              <a:spcBef>
                <a:spcPts val="0"/>
              </a:spcBef>
              <a:buNone/>
              <a:defRPr sz="1200" b="0" i="0" u="none" strike="noStrike" cap="none">
                <a:solidFill>
                  <a:schemeClr val="dk1"/>
                </a:solidFill>
                <a:latin typeface="Calibri"/>
                <a:ea typeface="Calibri"/>
                <a:cs typeface="Calibri"/>
                <a:sym typeface="Calibri"/>
              </a:defRPr>
            </a:lvl4pPr>
            <a:lvl5pPr marL="1828800" marR="0" lvl="4" indent="0" algn="l" rtl="0">
              <a:spcBef>
                <a:spcPts val="0"/>
              </a:spcBef>
              <a:buNone/>
              <a:defRPr sz="1200" b="0" i="0" u="none" strike="noStrike" cap="none">
                <a:solidFill>
                  <a:schemeClr val="dk1"/>
                </a:solidFill>
                <a:latin typeface="Calibri"/>
                <a:ea typeface="Calibri"/>
                <a:cs typeface="Calibri"/>
                <a:sym typeface="Calibri"/>
              </a:defRPr>
            </a:lvl5pPr>
            <a:lvl6pPr marL="2286000" marR="0" lvl="5" indent="0" algn="l" rtl="0">
              <a:spcBef>
                <a:spcPts val="0"/>
              </a:spcBef>
              <a:buNone/>
              <a:defRPr sz="1200" b="0" i="0" u="none" strike="noStrike" cap="none">
                <a:solidFill>
                  <a:schemeClr val="dk1"/>
                </a:solidFill>
                <a:latin typeface="Calibri"/>
                <a:ea typeface="Calibri"/>
                <a:cs typeface="Calibri"/>
                <a:sym typeface="Calibri"/>
              </a:defRPr>
            </a:lvl6pPr>
            <a:lvl7pPr marL="2743200" marR="0" lvl="6" indent="0" algn="l" rtl="0">
              <a:spcBef>
                <a:spcPts val="0"/>
              </a:spcBef>
              <a:buNone/>
              <a:defRPr sz="1200" b="0" i="0" u="none" strike="noStrike" cap="none">
                <a:solidFill>
                  <a:schemeClr val="dk1"/>
                </a:solidFill>
                <a:latin typeface="Calibri"/>
                <a:ea typeface="Calibri"/>
                <a:cs typeface="Calibri"/>
                <a:sym typeface="Calibri"/>
              </a:defRPr>
            </a:lvl7pPr>
            <a:lvl8pPr marL="3200400" marR="0" lvl="7" indent="0" algn="l" rtl="0">
              <a:spcBef>
                <a:spcPts val="0"/>
              </a:spcBef>
              <a:buNone/>
              <a:defRPr sz="1200" b="0" i="0" u="none" strike="noStrike" cap="none">
                <a:solidFill>
                  <a:schemeClr val="dk1"/>
                </a:solidFill>
                <a:latin typeface="Calibri"/>
                <a:ea typeface="Calibri"/>
                <a:cs typeface="Calibri"/>
                <a:sym typeface="Calibri"/>
              </a:defRPr>
            </a:lvl8pPr>
            <a:lvl9pPr marL="3657600" marR="0" lvl="8" indent="0" algn="l" rtl="0">
              <a:spcBef>
                <a:spcPts val="0"/>
              </a:spcBef>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8786"/>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fr-CA" sz="1200" b="0" i="0" u="none" strike="noStrike" cap="none">
                <a:solidFill>
                  <a:schemeClr val="dk1"/>
                </a:solidFill>
                <a:latin typeface="Calibri"/>
                <a:ea typeface="Calibri"/>
                <a:cs typeface="Calibri"/>
                <a:sym typeface="Calibri"/>
              </a:rPr>
              <a:pPr marL="0" marR="0" lvl="0" indent="0" algn="r" rtl="0">
                <a:spcBef>
                  <a:spcPts val="0"/>
                </a:spcBef>
                <a:buSzPct val="25000"/>
                <a:buNone/>
              </a:pPr>
              <a:t>‹#›</a:t>
            </a:fld>
            <a:endParaRPr lang="fr-C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32460344"/>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r>
              <a:rPr lang="fr-CA" dirty="0" smtClean="0"/>
              <a:t>Christian</a:t>
            </a:r>
            <a:endParaRPr dirty="0"/>
          </a:p>
        </p:txBody>
      </p:sp>
      <p:sp>
        <p:nvSpPr>
          <p:cNvPr id="137" name="Shape 13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624609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20" name="Shape 120"/>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lang="fr-CA" sz="1200" b="0" i="0" u="none" strike="noStrike" cap="none" dirty="0">
              <a:solidFill>
                <a:schemeClr val="dk1"/>
              </a:solidFill>
              <a:latin typeface="Calibri"/>
              <a:ea typeface="Calibri"/>
              <a:cs typeface="Calibri"/>
              <a:sym typeface="Calibri"/>
            </a:endParaRPr>
          </a:p>
        </p:txBody>
      </p:sp>
      <p:sp>
        <p:nvSpPr>
          <p:cNvPr id="121" name="Shape 121"/>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fr-CA" sz="1200">
                <a:solidFill>
                  <a:schemeClr val="dk1"/>
                </a:solidFill>
                <a:latin typeface="Calibri"/>
                <a:ea typeface="Calibri"/>
                <a:cs typeface="Calibri"/>
                <a:sym typeface="Calibri"/>
              </a:rPr>
              <a:pPr marL="0" marR="0" lvl="0" indent="0" algn="r" rtl="0">
                <a:spcBef>
                  <a:spcPts val="0"/>
                </a:spcBef>
                <a:buSzPct val="25000"/>
                <a:buNone/>
              </a:pPr>
              <a:t>10</a:t>
            </a:fld>
            <a:endParaRPr lang="fr-CA" sz="12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579574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3" name="Shape 113"/>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lang="fr-CA" sz="1200" b="0" i="0" u="none" strike="noStrike" cap="none" dirty="0">
              <a:solidFill>
                <a:schemeClr val="dk1"/>
              </a:solidFill>
              <a:latin typeface="Calibri"/>
              <a:ea typeface="Calibri"/>
              <a:cs typeface="Calibri"/>
              <a:sym typeface="Calibri"/>
            </a:endParaRPr>
          </a:p>
        </p:txBody>
      </p:sp>
      <p:sp>
        <p:nvSpPr>
          <p:cNvPr id="114" name="Shape 114"/>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fr-CA" sz="1200">
                <a:solidFill>
                  <a:schemeClr val="dk1"/>
                </a:solidFill>
                <a:latin typeface="Calibri"/>
                <a:ea typeface="Calibri"/>
                <a:cs typeface="Calibri"/>
                <a:sym typeface="Calibri"/>
              </a:rPr>
              <a:pPr marL="0" marR="0" lvl="0" indent="0" algn="r" rtl="0">
                <a:spcBef>
                  <a:spcPts val="0"/>
                </a:spcBef>
                <a:buSzPct val="25000"/>
                <a:buNone/>
              </a:pPr>
              <a:t>11</a:t>
            </a:fld>
            <a:endParaRPr lang="fr-CA" sz="12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960465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3" name="Shape 113"/>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lang="fr-CA" sz="1200" b="0" i="0" u="none" strike="noStrike" cap="none" dirty="0">
              <a:solidFill>
                <a:schemeClr val="dk1"/>
              </a:solidFill>
              <a:latin typeface="Calibri"/>
              <a:ea typeface="Calibri"/>
              <a:cs typeface="Calibri"/>
              <a:sym typeface="Calibri"/>
            </a:endParaRPr>
          </a:p>
        </p:txBody>
      </p:sp>
      <p:sp>
        <p:nvSpPr>
          <p:cNvPr id="114" name="Shape 114"/>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fr-CA" sz="1200">
                <a:solidFill>
                  <a:schemeClr val="dk1"/>
                </a:solidFill>
                <a:latin typeface="Calibri"/>
                <a:ea typeface="Calibri"/>
                <a:cs typeface="Calibri"/>
                <a:sym typeface="Calibri"/>
              </a:rPr>
              <a:pPr marL="0" marR="0" lvl="0" indent="0" algn="r" rtl="0">
                <a:spcBef>
                  <a:spcPts val="0"/>
                </a:spcBef>
                <a:buSzPct val="25000"/>
                <a:buNone/>
              </a:pPr>
              <a:t>12</a:t>
            </a:fld>
            <a:endParaRPr lang="fr-CA" sz="12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960465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3" name="Shape 113"/>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lang="fr-CA" sz="1200" b="0" i="0" u="none" strike="noStrike" cap="none" dirty="0">
              <a:solidFill>
                <a:schemeClr val="dk1"/>
              </a:solidFill>
              <a:latin typeface="Calibri"/>
              <a:ea typeface="Calibri"/>
              <a:cs typeface="Calibri"/>
              <a:sym typeface="Calibri"/>
            </a:endParaRPr>
          </a:p>
        </p:txBody>
      </p:sp>
      <p:sp>
        <p:nvSpPr>
          <p:cNvPr id="114" name="Shape 114"/>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fr-CA" sz="1200">
                <a:solidFill>
                  <a:schemeClr val="dk1"/>
                </a:solidFill>
                <a:latin typeface="Calibri"/>
                <a:ea typeface="Calibri"/>
                <a:cs typeface="Calibri"/>
                <a:sym typeface="Calibri"/>
              </a:rPr>
              <a:pPr marL="0" marR="0" lvl="0" indent="0" algn="r" rtl="0">
                <a:spcBef>
                  <a:spcPts val="0"/>
                </a:spcBef>
                <a:buSzPct val="25000"/>
                <a:buNone/>
              </a:pPr>
              <a:t>13</a:t>
            </a:fld>
            <a:endParaRPr lang="fr-CA" sz="12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960465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3" name="Shape 113"/>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lang="fr-CA" sz="1200" b="0" i="0" u="none" strike="noStrike" cap="none" dirty="0">
              <a:solidFill>
                <a:schemeClr val="dk1"/>
              </a:solidFill>
              <a:latin typeface="Calibri"/>
              <a:ea typeface="Calibri"/>
              <a:cs typeface="Calibri"/>
              <a:sym typeface="Calibri"/>
            </a:endParaRPr>
          </a:p>
        </p:txBody>
      </p:sp>
      <p:sp>
        <p:nvSpPr>
          <p:cNvPr id="114" name="Shape 114"/>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fr-CA" sz="1200">
                <a:solidFill>
                  <a:schemeClr val="dk1"/>
                </a:solidFill>
                <a:latin typeface="Calibri"/>
                <a:ea typeface="Calibri"/>
                <a:cs typeface="Calibri"/>
                <a:sym typeface="Calibri"/>
              </a:rPr>
              <a:pPr marL="0" marR="0" lvl="0" indent="0" algn="r" rtl="0">
                <a:spcBef>
                  <a:spcPts val="0"/>
                </a:spcBef>
                <a:buSzPct val="25000"/>
                <a:buNone/>
              </a:pPr>
              <a:t>14</a:t>
            </a:fld>
            <a:endParaRPr lang="fr-CA" sz="12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960465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r>
              <a:rPr lang="fr-CA" dirty="0" smtClean="0"/>
              <a:t>Christian</a:t>
            </a:r>
            <a:endParaRPr dirty="0"/>
          </a:p>
        </p:txBody>
      </p:sp>
      <p:sp>
        <p:nvSpPr>
          <p:cNvPr id="162" name="Shape 16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847086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r>
              <a:rPr lang="fr-CA" dirty="0" smtClean="0"/>
              <a:t>Christian</a:t>
            </a:r>
            <a:endParaRPr dirty="0"/>
          </a:p>
        </p:txBody>
      </p:sp>
      <p:sp>
        <p:nvSpPr>
          <p:cNvPr id="137" name="Shape 13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624609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r>
              <a:rPr lang="fr-CA" dirty="0" smtClean="0"/>
              <a:t>Christian</a:t>
            </a:r>
            <a:endParaRPr dirty="0"/>
          </a:p>
        </p:txBody>
      </p:sp>
      <p:sp>
        <p:nvSpPr>
          <p:cNvPr id="144" name="Shape 14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231258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r>
              <a:rPr lang="fr-CA" dirty="0" smtClean="0"/>
              <a:t>Christian</a:t>
            </a:r>
            <a:endParaRPr dirty="0"/>
          </a:p>
        </p:txBody>
      </p:sp>
      <p:sp>
        <p:nvSpPr>
          <p:cNvPr id="150" name="Shape 15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726074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r>
              <a:rPr lang="fr-CA" dirty="0" smtClean="0"/>
              <a:t>Christian</a:t>
            </a:r>
            <a:endParaRPr dirty="0"/>
          </a:p>
        </p:txBody>
      </p:sp>
      <p:sp>
        <p:nvSpPr>
          <p:cNvPr id="156" name="Shape 15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334370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r>
              <a:rPr lang="fr-CA" dirty="0" smtClean="0"/>
              <a:t>Christian</a:t>
            </a:r>
            <a:endParaRPr dirty="0"/>
          </a:p>
        </p:txBody>
      </p:sp>
      <p:sp>
        <p:nvSpPr>
          <p:cNvPr id="162" name="Shape 16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847086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r>
              <a:rPr lang="fr-CA" dirty="0" smtClean="0"/>
              <a:t>Christian</a:t>
            </a:r>
            <a:endParaRPr dirty="0"/>
          </a:p>
        </p:txBody>
      </p:sp>
      <p:sp>
        <p:nvSpPr>
          <p:cNvPr id="162" name="Shape 16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847086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r>
              <a:rPr lang="fr-CA" dirty="0" smtClean="0"/>
              <a:t>Christian</a:t>
            </a:r>
            <a:endParaRPr dirty="0"/>
          </a:p>
        </p:txBody>
      </p:sp>
      <p:sp>
        <p:nvSpPr>
          <p:cNvPr id="168" name="Shape 16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946278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86" name="Shape 86"/>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lang="fr-CA" sz="1200" b="0" i="0" u="none" strike="noStrike" cap="none" dirty="0">
              <a:solidFill>
                <a:schemeClr val="dk1"/>
              </a:solidFill>
              <a:latin typeface="Calibri"/>
              <a:ea typeface="Calibri"/>
              <a:cs typeface="Calibri"/>
              <a:sym typeface="Calibri"/>
            </a:endParaRPr>
          </a:p>
        </p:txBody>
      </p:sp>
      <p:sp>
        <p:nvSpPr>
          <p:cNvPr id="87" name="Shape 87"/>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fr-CA" sz="1200" b="0" i="0" u="none" strike="noStrike" cap="none">
                <a:solidFill>
                  <a:schemeClr val="dk1"/>
                </a:solidFill>
                <a:latin typeface="Calibri"/>
                <a:ea typeface="Calibri"/>
                <a:cs typeface="Calibri"/>
                <a:sym typeface="Calibri"/>
              </a:rPr>
              <a:pPr marL="0" marR="0" lvl="0" indent="0" algn="r" rtl="0">
                <a:spcBef>
                  <a:spcPts val="0"/>
                </a:spcBef>
                <a:buSzPct val="25000"/>
                <a:buNone/>
              </a:pPr>
              <a:t>9</a:t>
            </a:fld>
            <a:endParaRPr lang="fr-CA"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72744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3" name="Shape 23"/>
          <p:cNvSpPr txBox="1">
            <a:spLocks noGrp="1"/>
          </p:cNvSpPr>
          <p:nvPr>
            <p:ph type="body" idx="1"/>
          </p:nvPr>
        </p:nvSpPr>
        <p:spPr>
          <a:xfrm>
            <a:off x="838200" y="1825625"/>
            <a:ext cx="10515599" cy="4351338"/>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4" name="Shape 24"/>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5" name="Shape 25"/>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6" name="Shape 26"/>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fr-CA" sz="1200" b="0" i="0" u="none" strike="noStrike" cap="none">
                <a:solidFill>
                  <a:srgbClr val="888888"/>
                </a:solidFill>
                <a:latin typeface="Calibri"/>
                <a:ea typeface="Calibri"/>
                <a:cs typeface="Calibri"/>
                <a:sym typeface="Calibri"/>
              </a:rPr>
              <a:pPr marL="0" marR="0" lvl="0" indent="0" algn="r" rtl="0">
                <a:spcBef>
                  <a:spcPts val="0"/>
                </a:spcBef>
                <a:buSzPct val="25000"/>
                <a:buNone/>
              </a:pPr>
              <a:t>‹#›</a:t>
            </a:fld>
            <a:endParaRPr lang="fr-CA"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TxTwoObj">
  <p:cSld name="Comparaison">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839787" y="365125"/>
            <a:ext cx="10515599" cy="1325562"/>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2" name="Shape 42"/>
          <p:cNvSpPr txBox="1">
            <a:spLocks noGrp="1"/>
          </p:cNvSpPr>
          <p:nvPr>
            <p:ph type="body" idx="1"/>
          </p:nvPr>
        </p:nvSpPr>
        <p:spPr>
          <a:xfrm>
            <a:off x="839787" y="1681163"/>
            <a:ext cx="5157787" cy="823912"/>
          </a:xfrm>
          <a:prstGeom prst="rect">
            <a:avLst/>
          </a:prstGeom>
          <a:noFill/>
          <a:ln>
            <a:noFill/>
          </a:ln>
        </p:spPr>
        <p:txBody>
          <a:bodyPr lIns="91425" tIns="91425" rIns="91425" bIns="91425" anchor="b" anchorCtr="0"/>
          <a:lstStyle>
            <a:lvl1pPr marL="0" marR="0" lvl="0" indent="0" algn="l" rtl="0">
              <a:lnSpc>
                <a:spcPct val="90000"/>
              </a:lnSpc>
              <a:spcBef>
                <a:spcPts val="1000"/>
              </a:spcBef>
              <a:buClr>
                <a:schemeClr val="dk1"/>
              </a:buClr>
              <a:buFont typeface="Arial"/>
              <a:buNone/>
              <a:defRPr sz="2400" b="1"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buClr>
                <a:schemeClr val="dk1"/>
              </a:buClr>
              <a:buFont typeface="Arial"/>
              <a:buNone/>
              <a:defRPr sz="2000" b="1"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buClr>
                <a:schemeClr val="dk1"/>
              </a:buClr>
              <a:buFont typeface="Arial"/>
              <a:buNone/>
              <a:defRPr sz="1800" b="1"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body" idx="2"/>
          </p:nvPr>
        </p:nvSpPr>
        <p:spPr>
          <a:xfrm>
            <a:off x="839787" y="2505075"/>
            <a:ext cx="5157787" cy="3684588"/>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body" idx="3"/>
          </p:nvPr>
        </p:nvSpPr>
        <p:spPr>
          <a:xfrm>
            <a:off x="6172200" y="1681163"/>
            <a:ext cx="5183187" cy="823912"/>
          </a:xfrm>
          <a:prstGeom prst="rect">
            <a:avLst/>
          </a:prstGeom>
          <a:noFill/>
          <a:ln>
            <a:noFill/>
          </a:ln>
        </p:spPr>
        <p:txBody>
          <a:bodyPr lIns="91425" tIns="91425" rIns="91425" bIns="91425" anchor="b" anchorCtr="0"/>
          <a:lstStyle>
            <a:lvl1pPr marL="0" marR="0" lvl="0" indent="0" algn="l" rtl="0">
              <a:lnSpc>
                <a:spcPct val="90000"/>
              </a:lnSpc>
              <a:spcBef>
                <a:spcPts val="1000"/>
              </a:spcBef>
              <a:buClr>
                <a:schemeClr val="dk1"/>
              </a:buClr>
              <a:buFont typeface="Arial"/>
              <a:buNone/>
              <a:defRPr sz="2400" b="1"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buClr>
                <a:schemeClr val="dk1"/>
              </a:buClr>
              <a:buFont typeface="Arial"/>
              <a:buNone/>
              <a:defRPr sz="2000" b="1"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buClr>
                <a:schemeClr val="dk1"/>
              </a:buClr>
              <a:buFont typeface="Arial"/>
              <a:buNone/>
              <a:defRPr sz="1800" b="1"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5" name="Shape 45"/>
          <p:cNvSpPr txBox="1">
            <a:spLocks noGrp="1"/>
          </p:cNvSpPr>
          <p:nvPr>
            <p:ph type="body" idx="4"/>
          </p:nvPr>
        </p:nvSpPr>
        <p:spPr>
          <a:xfrm>
            <a:off x="6172200" y="2505075"/>
            <a:ext cx="5183187" cy="3684588"/>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6" name="Shape 46"/>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7" name="Shape 47"/>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fr-CA" sz="1200">
                <a:solidFill>
                  <a:srgbClr val="888888"/>
                </a:solidFill>
                <a:latin typeface="Calibri"/>
                <a:ea typeface="Calibri"/>
                <a:cs typeface="Calibri"/>
                <a:sym typeface="Calibri"/>
              </a:rPr>
              <a:pPr marL="0" marR="0" lvl="0" indent="0" algn="r" rtl="0">
                <a:spcBef>
                  <a:spcPts val="0"/>
                </a:spcBef>
                <a:buSzPct val="25000"/>
                <a:buNone/>
              </a:pPr>
              <a:t>‹#›</a:t>
            </a:fld>
            <a:endParaRPr lang="fr-CA" sz="1200">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1" name="Shape 51"/>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fr-CA" sz="1200">
                <a:solidFill>
                  <a:srgbClr val="888888"/>
                </a:solidFill>
                <a:latin typeface="Calibri"/>
                <a:ea typeface="Calibri"/>
                <a:cs typeface="Calibri"/>
                <a:sym typeface="Calibri"/>
              </a:rPr>
              <a:pPr marL="0" marR="0" lvl="0" indent="0" algn="r" rtl="0">
                <a:spcBef>
                  <a:spcPts val="0"/>
                </a:spcBef>
                <a:buSzPct val="25000"/>
                <a:buNone/>
              </a:pPr>
              <a:t>‹#›</a:t>
            </a:fld>
            <a:endParaRPr lang="fr-CA" sz="1200">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Vide">
    <p:spTree>
      <p:nvGrpSpPr>
        <p:cNvPr id="1" name="Shape 54"/>
        <p:cNvGrpSpPr/>
        <p:nvPr/>
      </p:nvGrpSpPr>
      <p:grpSpPr>
        <a:xfrm>
          <a:off x="0" y="0"/>
          <a:ext cx="0" cy="0"/>
          <a:chOff x="0" y="0"/>
          <a:chExt cx="0" cy="0"/>
        </a:xfrm>
      </p:grpSpPr>
      <p:sp>
        <p:nvSpPr>
          <p:cNvPr id="55" name="Shape 55"/>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6" name="Shape 56"/>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fr-CA" sz="1200">
                <a:solidFill>
                  <a:srgbClr val="888888"/>
                </a:solidFill>
                <a:latin typeface="Calibri"/>
                <a:ea typeface="Calibri"/>
                <a:cs typeface="Calibri"/>
                <a:sym typeface="Calibri"/>
              </a:rPr>
              <a:pPr marL="0" marR="0" lvl="0" indent="0" algn="r" rtl="0">
                <a:spcBef>
                  <a:spcPts val="0"/>
                </a:spcBef>
                <a:buSzPct val="25000"/>
                <a:buNone/>
              </a:pPr>
              <a:t>‹#›</a:t>
            </a:fld>
            <a:endParaRPr lang="fr-CA" sz="1200">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cSld name="Contenu avec légende">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839787" y="457200"/>
            <a:ext cx="3932237" cy="1600199"/>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dk1"/>
              </a:buClr>
              <a:buFont typeface="Calibri"/>
              <a:buNone/>
              <a:defRPr sz="32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0" name="Shape 60"/>
          <p:cNvSpPr txBox="1">
            <a:spLocks noGrp="1"/>
          </p:cNvSpPr>
          <p:nvPr>
            <p:ph type="body" idx="1"/>
          </p:nvPr>
        </p:nvSpPr>
        <p:spPr>
          <a:xfrm>
            <a:off x="5183187" y="987425"/>
            <a:ext cx="6172199" cy="4873624"/>
          </a:xfrm>
          <a:prstGeom prst="rect">
            <a:avLst/>
          </a:prstGeom>
          <a:noFill/>
          <a:ln>
            <a:noFill/>
          </a:ln>
        </p:spPr>
        <p:txBody>
          <a:bodyPr lIns="91425" tIns="91425" rIns="91425" bIns="91425" anchor="t" anchorCtr="0"/>
          <a:lstStyle>
            <a:lvl1pPr marL="228600" marR="0" lvl="0" indent="-25400" algn="l" rtl="0">
              <a:lnSpc>
                <a:spcPct val="90000"/>
              </a:lnSpc>
              <a:spcBef>
                <a:spcPts val="100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685800" marR="0" lvl="1" indent="-50800" algn="l" rtl="0">
              <a:lnSpc>
                <a:spcPct val="90000"/>
              </a:lnSpc>
              <a:spcBef>
                <a:spcPts val="5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1" name="Shape 61"/>
          <p:cNvSpPr txBox="1">
            <a:spLocks noGrp="1"/>
          </p:cNvSpPr>
          <p:nvPr>
            <p:ph type="body" idx="2"/>
          </p:nvPr>
        </p:nvSpPr>
        <p:spPr>
          <a:xfrm>
            <a:off x="839787" y="2057400"/>
            <a:ext cx="3932237" cy="3811588"/>
          </a:xfrm>
          <a:prstGeom prst="rect">
            <a:avLst/>
          </a:prstGeom>
          <a:noFill/>
          <a:ln>
            <a:noFill/>
          </a:ln>
        </p:spPr>
        <p:txBody>
          <a:bodyPr lIns="91425" tIns="91425" rIns="91425" bIns="91425" anchor="t" anchorCtr="0"/>
          <a:lstStyle>
            <a:lvl1pPr marL="0" marR="0" lvl="0" indent="0" algn="l" rtl="0">
              <a:lnSpc>
                <a:spcPct val="90000"/>
              </a:lnSpc>
              <a:spcBef>
                <a:spcPts val="1000"/>
              </a:spcBef>
              <a:buClr>
                <a:schemeClr val="dk1"/>
              </a:buClr>
              <a:buFont typeface="Arial"/>
              <a:buNone/>
              <a:defRPr sz="1600" b="0"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buClr>
                <a:schemeClr val="dk1"/>
              </a:buClr>
              <a:buFont typeface="Arial"/>
              <a:buNone/>
              <a:defRPr sz="1400" b="0"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buClr>
                <a:schemeClr val="dk1"/>
              </a:buClr>
              <a:buFont typeface="Arial"/>
              <a:buNone/>
              <a:defRPr sz="1200" b="0"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62" name="Shape 62"/>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3" name="Shape 63"/>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fr-CA" sz="1200">
                <a:solidFill>
                  <a:srgbClr val="888888"/>
                </a:solidFill>
                <a:latin typeface="Calibri"/>
                <a:ea typeface="Calibri"/>
                <a:cs typeface="Calibri"/>
                <a:sym typeface="Calibri"/>
              </a:rPr>
              <a:pPr marL="0" marR="0" lvl="0" indent="0" algn="r" rtl="0">
                <a:spcBef>
                  <a:spcPts val="0"/>
                </a:spcBef>
                <a:buSzPct val="25000"/>
                <a:buNone/>
              </a:pPr>
              <a:t>‹#›</a:t>
            </a:fld>
            <a:endParaRPr lang="fr-CA" sz="1200">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cSld name="Image avec légende">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839787" y="457200"/>
            <a:ext cx="3932237" cy="1600199"/>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dk1"/>
              </a:buClr>
              <a:buFont typeface="Calibri"/>
              <a:buNone/>
              <a:defRPr sz="32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7" name="Shape 67"/>
          <p:cNvSpPr>
            <a:spLocks noGrp="1"/>
          </p:cNvSpPr>
          <p:nvPr>
            <p:ph type="pic" idx="2"/>
          </p:nvPr>
        </p:nvSpPr>
        <p:spPr>
          <a:xfrm>
            <a:off x="5183187" y="987425"/>
            <a:ext cx="6172199" cy="4873624"/>
          </a:xfrm>
          <a:prstGeom prst="rect">
            <a:avLst/>
          </a:prstGeom>
          <a:noFill/>
          <a:ln>
            <a:noFill/>
          </a:ln>
        </p:spPr>
        <p:txBody>
          <a:bodyPr lIns="91425" tIns="91425" rIns="91425" bIns="91425" anchor="t" anchorCtr="0"/>
          <a:lstStyle>
            <a:lvl1pPr marL="0" marR="0" lvl="0" indent="0" algn="l" rtl="0">
              <a:lnSpc>
                <a:spcPct val="90000"/>
              </a:lnSpc>
              <a:spcBef>
                <a:spcPts val="1000"/>
              </a:spcBef>
              <a:buClr>
                <a:schemeClr val="dk1"/>
              </a:buClr>
              <a:buFont typeface="Arial"/>
              <a:buNone/>
              <a:defRPr sz="3200" b="0"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buClr>
                <a:schemeClr val="dk1"/>
              </a:buClr>
              <a:buFont typeface="Arial"/>
              <a:buNone/>
              <a:defRPr sz="2800" b="0"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buClr>
                <a:schemeClr val="dk1"/>
              </a:buClr>
              <a:buFont typeface="Arial"/>
              <a:buNone/>
              <a:defRPr sz="2400" b="0"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buClr>
                <a:schemeClr val="dk1"/>
              </a:buClr>
              <a:buFont typeface="Arial"/>
              <a:buNone/>
              <a:defRPr sz="2000" b="0"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buClr>
                <a:schemeClr val="dk1"/>
              </a:buClr>
              <a:buFont typeface="Arial"/>
              <a:buNone/>
              <a:defRPr sz="2000" b="0"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buClr>
                <a:schemeClr val="dk1"/>
              </a:buClr>
              <a:buFont typeface="Arial"/>
              <a:buNone/>
              <a:defRPr sz="2000" b="0"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buClr>
                <a:schemeClr val="dk1"/>
              </a:buClr>
              <a:buFont typeface="Arial"/>
              <a:buNone/>
              <a:defRPr sz="2000" b="0"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buClr>
                <a:schemeClr val="dk1"/>
              </a:buClr>
              <a:buFont typeface="Arial"/>
              <a:buNone/>
              <a:defRPr sz="2000" b="0"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buClr>
                <a:schemeClr val="dk1"/>
              </a:buClr>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Shape 68"/>
          <p:cNvSpPr txBox="1">
            <a:spLocks noGrp="1"/>
          </p:cNvSpPr>
          <p:nvPr>
            <p:ph type="body" idx="1"/>
          </p:nvPr>
        </p:nvSpPr>
        <p:spPr>
          <a:xfrm>
            <a:off x="839787" y="2057400"/>
            <a:ext cx="3932237" cy="3811588"/>
          </a:xfrm>
          <a:prstGeom prst="rect">
            <a:avLst/>
          </a:prstGeom>
          <a:noFill/>
          <a:ln>
            <a:noFill/>
          </a:ln>
        </p:spPr>
        <p:txBody>
          <a:bodyPr lIns="91425" tIns="91425" rIns="91425" bIns="91425" anchor="t" anchorCtr="0"/>
          <a:lstStyle>
            <a:lvl1pPr marL="0" marR="0" lvl="0" indent="0" algn="l" rtl="0">
              <a:lnSpc>
                <a:spcPct val="90000"/>
              </a:lnSpc>
              <a:spcBef>
                <a:spcPts val="1000"/>
              </a:spcBef>
              <a:buClr>
                <a:schemeClr val="dk1"/>
              </a:buClr>
              <a:buFont typeface="Arial"/>
              <a:buNone/>
              <a:defRPr sz="1600" b="0"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buClr>
                <a:schemeClr val="dk1"/>
              </a:buClr>
              <a:buFont typeface="Arial"/>
              <a:buNone/>
              <a:defRPr sz="1400" b="0"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buClr>
                <a:schemeClr val="dk1"/>
              </a:buClr>
              <a:buFont typeface="Arial"/>
              <a:buNone/>
              <a:defRPr sz="1200" b="0"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69" name="Shape 69"/>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0" name="Shape 70"/>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fr-CA" sz="1200">
                <a:solidFill>
                  <a:srgbClr val="888888"/>
                </a:solidFill>
                <a:latin typeface="Calibri"/>
                <a:ea typeface="Calibri"/>
                <a:cs typeface="Calibri"/>
                <a:sym typeface="Calibri"/>
              </a:rPr>
              <a:pPr marL="0" marR="0" lvl="0" indent="0" algn="r" rtl="0">
                <a:spcBef>
                  <a:spcPts val="0"/>
                </a:spcBef>
                <a:buSzPct val="25000"/>
                <a:buNone/>
              </a:pPr>
              <a:t>‹#›</a:t>
            </a:fld>
            <a:endParaRPr lang="fr-CA" sz="1200">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cSld name="Titre et texte vertical">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4" name="Shape 74"/>
          <p:cNvSpPr txBox="1">
            <a:spLocks noGrp="1"/>
          </p:cNvSpPr>
          <p:nvPr>
            <p:ph type="body" idx="1"/>
          </p:nvPr>
        </p:nvSpPr>
        <p:spPr>
          <a:xfrm rot="5400000">
            <a:off x="3920331" y="-1256505"/>
            <a:ext cx="4351338" cy="10515599"/>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6" name="Shape 76"/>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fr-CA" sz="1200">
                <a:solidFill>
                  <a:srgbClr val="888888"/>
                </a:solidFill>
                <a:latin typeface="Calibri"/>
                <a:ea typeface="Calibri"/>
                <a:cs typeface="Calibri"/>
                <a:sym typeface="Calibri"/>
              </a:rPr>
              <a:pPr marL="0" marR="0" lvl="0" indent="0" algn="r" rtl="0">
                <a:spcBef>
                  <a:spcPts val="0"/>
                </a:spcBef>
                <a:buSzPct val="25000"/>
                <a:buNone/>
              </a:pPr>
              <a:t>‹#›</a:t>
            </a:fld>
            <a:endParaRPr lang="fr-CA" sz="1200">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cSld name="Titre vertical et texte">
    <p:spTree>
      <p:nvGrpSpPr>
        <p:cNvPr id="1" name="Shape 78"/>
        <p:cNvGrpSpPr/>
        <p:nvPr/>
      </p:nvGrpSpPr>
      <p:grpSpPr>
        <a:xfrm>
          <a:off x="0" y="0"/>
          <a:ext cx="0" cy="0"/>
          <a:chOff x="0" y="0"/>
          <a:chExt cx="0" cy="0"/>
        </a:xfrm>
      </p:grpSpPr>
      <p:sp>
        <p:nvSpPr>
          <p:cNvPr id="79" name="Shape 79"/>
          <p:cNvSpPr txBox="1">
            <a:spLocks noGrp="1"/>
          </p:cNvSpPr>
          <p:nvPr>
            <p:ph type="title"/>
          </p:nvPr>
        </p:nvSpPr>
        <p:spPr>
          <a:xfrm rot="5400000">
            <a:off x="7133431" y="1956594"/>
            <a:ext cx="5811838" cy="2628899"/>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0" name="Shape 80"/>
          <p:cNvSpPr txBox="1">
            <a:spLocks noGrp="1"/>
          </p:cNvSpPr>
          <p:nvPr>
            <p:ph type="body" idx="1"/>
          </p:nvPr>
        </p:nvSpPr>
        <p:spPr>
          <a:xfrm rot="5400000">
            <a:off x="1799431" y="-596105"/>
            <a:ext cx="5811838" cy="7734299"/>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1" name="Shape 81"/>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2" name="Shape 82"/>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3" name="Shape 83"/>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fr-CA" sz="1200">
                <a:solidFill>
                  <a:srgbClr val="888888"/>
                </a:solidFill>
                <a:latin typeface="Calibri"/>
                <a:ea typeface="Calibri"/>
                <a:cs typeface="Calibri"/>
                <a:sym typeface="Calibri"/>
              </a:rPr>
              <a:pPr marL="0" marR="0" lvl="0" indent="0" algn="r" rtl="0">
                <a:spcBef>
                  <a:spcPts val="0"/>
                </a:spcBef>
                <a:buSzPct val="25000"/>
                <a:buNone/>
              </a:pPr>
              <a:t>‹#›</a:t>
            </a:fld>
            <a:endParaRPr lang="fr-CA" sz="1200">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p:spPr>
        <p:txBody>
          <a:bodyPr/>
          <a:lstStyle/>
          <a:p>
            <a:r>
              <a:rPr lang="fr-FR" smtClean="0"/>
              <a:t>Cliquez pour modifier le style du titre</a:t>
            </a:r>
            <a:endParaRPr lang="fr-CA"/>
          </a:p>
        </p:txBody>
      </p:sp>
      <p:sp>
        <p:nvSpPr>
          <p:cNvPr id="3" name="Sous-titr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fr-FR" smtClean="0"/>
              <a:t>Cliquez pour modifier le style des sous-titres du masque</a:t>
            </a:r>
            <a:endParaRPr lang="fr-CA"/>
          </a:p>
        </p:txBody>
      </p:sp>
      <p:sp>
        <p:nvSpPr>
          <p:cNvPr id="4" name="Espace réservé de la date 3"/>
          <p:cNvSpPr>
            <a:spLocks noGrp="1"/>
          </p:cNvSpPr>
          <p:nvPr>
            <p:ph type="dt" sz="half" idx="10"/>
          </p:nvPr>
        </p:nvSpPr>
        <p:spPr/>
        <p:txBody>
          <a:bodyPr/>
          <a:lstStyle/>
          <a:p>
            <a:fld id="{E62FCDE2-F2C1-43C5-B003-4ECAA7983875}" type="datetimeFigureOut">
              <a:rPr lang="fr-FR" smtClean="0"/>
              <a:t>17-05-31</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EE1112D2-48D1-4603-95DB-A790017D83D4}" type="slidenum">
              <a:rPr lang="fr-CA" smtClean="0"/>
              <a:t>‹#›</a:t>
            </a:fld>
            <a:endParaRPr lang="fr-CA"/>
          </a:p>
        </p:txBody>
      </p:sp>
    </p:spTree>
    <p:extLst>
      <p:ext uri="{BB962C8B-B14F-4D97-AF65-F5344CB8AC3E}">
        <p14:creationId xmlns:p14="http://schemas.microsoft.com/office/powerpoint/2010/main" val="165782261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 name="Shape 11"/>
          <p:cNvSpPr txBox="1">
            <a:spLocks noGrp="1"/>
          </p:cNvSpPr>
          <p:nvPr>
            <p:ph type="body" idx="1"/>
          </p:nvPr>
        </p:nvSpPr>
        <p:spPr>
          <a:xfrm>
            <a:off x="838200" y="1825625"/>
            <a:ext cx="10515599" cy="4351338"/>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3" name="Shape 13"/>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fr-CA" sz="1200" b="0" i="0" u="none" strike="noStrike" cap="none">
                <a:solidFill>
                  <a:srgbClr val="888888"/>
                </a:solidFill>
                <a:latin typeface="Calibri"/>
                <a:ea typeface="Calibri"/>
                <a:cs typeface="Calibri"/>
                <a:sym typeface="Calibri"/>
              </a:rPr>
              <a:pPr marL="0" marR="0" lvl="0" indent="0" algn="r" rtl="0">
                <a:spcBef>
                  <a:spcPts val="0"/>
                </a:spcBef>
                <a:buSzPct val="25000"/>
                <a:buNone/>
              </a:pPr>
              <a:t>‹#›</a:t>
            </a:fld>
            <a:endParaRPr lang="fr-CA" sz="1200" b="0" i="0" u="none" strike="noStrike" cap="none">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7" r:id="rId7"/>
    <p:sldLayoutId id="2147483658" r:id="rId8"/>
    <p:sldLayoutId id="2147483660"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JPG"/><Relationship Id="rId7" Type="http://schemas.openxmlformats.org/officeDocument/2006/relationships/image" Target="../media/image5.JPG"/><Relationship Id="rId8" Type="http://schemas.openxmlformats.org/officeDocument/2006/relationships/image" Target="../media/image6.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1" Type="http://schemas.openxmlformats.org/officeDocument/2006/relationships/image" Target="../media/image19.png"/><Relationship Id="rId12" Type="http://schemas.openxmlformats.org/officeDocument/2006/relationships/image" Target="../media/image2.png"/><Relationship Id="rId13"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1.jpeg"/><Relationship Id="rId4" Type="http://schemas.openxmlformats.org/officeDocument/2006/relationships/image" Target="../media/image12.jpeg"/><Relationship Id="rId5" Type="http://schemas.openxmlformats.org/officeDocument/2006/relationships/image" Target="../media/image13.jpeg"/><Relationship Id="rId6" Type="http://schemas.openxmlformats.org/officeDocument/2006/relationships/image" Target="../media/image14.jpeg"/><Relationship Id="rId7" Type="http://schemas.openxmlformats.org/officeDocument/2006/relationships/image" Target="../media/image15.jpeg"/><Relationship Id="rId8" Type="http://schemas.openxmlformats.org/officeDocument/2006/relationships/image" Target="../media/image16.png"/><Relationship Id="rId9" Type="http://schemas.openxmlformats.org/officeDocument/2006/relationships/image" Target="../media/image17.png"/><Relationship Id="rId10"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4" Type="http://schemas.microsoft.com/office/2007/relationships/hdphoto" Target="../media/hdphoto1.wdp"/><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jpeg"/><Relationship Id="rId1" Type="http://schemas.openxmlformats.org/officeDocument/2006/relationships/slideLayout" Target="../slideLayouts/slideLayout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p:nvPr/>
        </p:nvSpPr>
        <p:spPr>
          <a:xfrm>
            <a:off x="0" y="0"/>
            <a:ext cx="12192000" cy="1120655"/>
          </a:xfrm>
          <a:prstGeom prst="rect">
            <a:avLst/>
          </a:prstGeom>
          <a:solidFill>
            <a:schemeClr val="accent4">
              <a:lumMod val="60000"/>
              <a:lumOff val="40000"/>
            </a:schemeClr>
          </a:solidFill>
          <a:ln w="12700" cap="flat" cmpd="sng">
            <a:solidFill>
              <a:srgbClr val="42719B"/>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fr-CA" sz="2800" dirty="0">
                <a:solidFill>
                  <a:srgbClr val="000000"/>
                </a:solidFill>
                <a:latin typeface="Calibri"/>
                <a:ea typeface="Calibri"/>
                <a:cs typeface="Calibri"/>
                <a:sym typeface="Calibri"/>
              </a:rPr>
              <a:t>        </a:t>
            </a:r>
            <a:r>
              <a:rPr lang="fr-CA" sz="3400" dirty="0">
                <a:solidFill>
                  <a:srgbClr val="000000"/>
                </a:solidFill>
                <a:latin typeface="Calibri"/>
                <a:ea typeface="Calibri"/>
                <a:cs typeface="Calibri"/>
                <a:sym typeface="Calibri"/>
              </a:rPr>
              <a:t>Ambassadeurs scientifiques</a:t>
            </a:r>
          </a:p>
        </p:txBody>
      </p:sp>
      <p:pic>
        <p:nvPicPr>
          <p:cNvPr id="3" name="Image 2"/>
          <p:cNvPicPr>
            <a:picLocks noChangeAspect="1"/>
          </p:cNvPicPr>
          <p:nvPr/>
        </p:nvPicPr>
        <p:blipFill rotWithShape="1">
          <a:blip r:embed="rId3"/>
          <a:srcRect l="3725" t="15172" r="5158" b="27651"/>
          <a:stretch/>
        </p:blipFill>
        <p:spPr>
          <a:xfrm>
            <a:off x="0" y="4851400"/>
            <a:ext cx="4038600" cy="1333500"/>
          </a:xfrm>
          <a:prstGeom prst="rect">
            <a:avLst/>
          </a:prstGeom>
        </p:spPr>
      </p:pic>
      <p:pic>
        <p:nvPicPr>
          <p:cNvPr id="4" name="Image 3"/>
          <p:cNvPicPr>
            <a:picLocks noChangeAspect="1"/>
          </p:cNvPicPr>
          <p:nvPr/>
        </p:nvPicPr>
        <p:blipFill>
          <a:blip r:embed="rId4"/>
          <a:stretch>
            <a:fillRect/>
          </a:stretch>
        </p:blipFill>
        <p:spPr>
          <a:xfrm>
            <a:off x="4368801" y="5213896"/>
            <a:ext cx="4140200" cy="856703"/>
          </a:xfrm>
          <a:prstGeom prst="rect">
            <a:avLst/>
          </a:prstGeom>
        </p:spPr>
      </p:pic>
      <p:pic>
        <p:nvPicPr>
          <p:cNvPr id="5" name="Image 4"/>
          <p:cNvPicPr>
            <a:picLocks noChangeAspect="1"/>
          </p:cNvPicPr>
          <p:nvPr/>
        </p:nvPicPr>
        <p:blipFill>
          <a:blip r:embed="rId5"/>
          <a:stretch>
            <a:fillRect/>
          </a:stretch>
        </p:blipFill>
        <p:spPr>
          <a:xfrm>
            <a:off x="8864600" y="5147571"/>
            <a:ext cx="3200400" cy="923027"/>
          </a:xfrm>
          <a:prstGeom prst="rect">
            <a:avLst/>
          </a:prstGeom>
        </p:spPr>
      </p:pic>
      <p:pic>
        <p:nvPicPr>
          <p:cNvPr id="9" name="Image 8" descr="IMG_0624.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59419">
            <a:off x="7841998" y="1610460"/>
            <a:ext cx="4130959" cy="2727338"/>
          </a:xfrm>
          <a:prstGeom prst="roundRect">
            <a:avLst>
              <a:gd name="adj" fmla="val 4167"/>
            </a:avLst>
          </a:prstGeom>
          <a:solidFill>
            <a:srgbClr val="FFFFFF"/>
          </a:solidFill>
          <a:ln w="76200" cap="sq">
            <a:solidFill>
              <a:srgbClr val="292929"/>
            </a:solidFill>
            <a:miter lim="800000"/>
          </a:ln>
          <a:effectLst/>
          <a:scene3d>
            <a:camera prst="orthographicFront"/>
            <a:lightRig rig="threePt" dir="t">
              <a:rot lat="0" lon="0" rev="2700000"/>
            </a:lightRig>
          </a:scene3d>
          <a:sp3d>
            <a:bevelT h="38100"/>
            <a:contourClr>
              <a:srgbClr val="C0C0C0"/>
            </a:contourClr>
          </a:sp3d>
        </p:spPr>
      </p:pic>
      <p:pic>
        <p:nvPicPr>
          <p:cNvPr id="11" name="Image 10" descr="IMG_0632.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14591" y="1267656"/>
            <a:ext cx="5060732" cy="3162571"/>
          </a:xfrm>
          <a:prstGeom prst="ellipse">
            <a:avLst/>
          </a:prstGeom>
          <a:ln w="63500"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pic>
        <p:nvPicPr>
          <p:cNvPr id="12" name="Image 11" descr="AS_logo-1.jpg"/>
          <p:cNvPicPr>
            <a:picLocks noChangeAspect="1"/>
          </p:cNvPicPr>
          <p:nvPr/>
        </p:nvPicPr>
        <p:blipFill rotWithShape="1">
          <a:blip r:embed="rId8">
            <a:extLst>
              <a:ext uri="{28A0092B-C50C-407E-A947-70E740481C1C}">
                <a14:useLocalDpi xmlns:a14="http://schemas.microsoft.com/office/drawing/2010/main" val="0"/>
              </a:ext>
            </a:extLst>
          </a:blip>
          <a:srcRect l="17714" t="2673" r="17205"/>
          <a:stretch/>
        </p:blipFill>
        <p:spPr>
          <a:xfrm rot="20767489">
            <a:off x="-57382" y="1856888"/>
            <a:ext cx="2552456" cy="2613070"/>
          </a:xfrm>
          <a:prstGeom prst="rect">
            <a:avLst/>
          </a:prstGeom>
        </p:spPr>
      </p:pic>
    </p:spTree>
    <p:extLst>
      <p:ext uri="{BB962C8B-B14F-4D97-AF65-F5344CB8AC3E}">
        <p14:creationId xmlns:p14="http://schemas.microsoft.com/office/powerpoint/2010/main" val="2996546782"/>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16043" y="0"/>
            <a:ext cx="12192000" cy="1325563"/>
          </a:xfrm>
          <a:prstGeom prst="rect">
            <a:avLst/>
          </a:prstGeom>
          <a:solidFill>
            <a:srgbClr val="00B0F0"/>
          </a:solidFill>
          <a:ln>
            <a:noFill/>
          </a:ln>
        </p:spPr>
        <p:txBody>
          <a:bodyPr lIns="121897" tIns="60932" rIns="121897" bIns="60932" anchor="ctr" anchorCtr="0">
            <a:noAutofit/>
          </a:bodyPr>
          <a:lstStyle/>
          <a:p>
            <a:pPr algn="ctr">
              <a:buSzPct val="25000"/>
            </a:pPr>
            <a:r>
              <a:rPr lang="fr-CA" sz="5900" i="1" dirty="0"/>
              <a:t>Promoteurs actuels </a:t>
            </a:r>
          </a:p>
        </p:txBody>
      </p:sp>
      <p:sp>
        <p:nvSpPr>
          <p:cNvPr id="124" name="Shape 124"/>
          <p:cNvSpPr txBox="1">
            <a:spLocks noGrp="1"/>
          </p:cNvSpPr>
          <p:nvPr>
            <p:ph type="body" idx="1"/>
          </p:nvPr>
        </p:nvSpPr>
        <p:spPr>
          <a:xfrm>
            <a:off x="587285" y="1562100"/>
            <a:ext cx="10942983" cy="5113899"/>
          </a:xfrm>
          <a:prstGeom prst="rect">
            <a:avLst/>
          </a:prstGeom>
          <a:solidFill>
            <a:schemeClr val="lt1"/>
          </a:solidFill>
          <a:ln>
            <a:noFill/>
          </a:ln>
        </p:spPr>
        <p:txBody>
          <a:bodyPr lIns="121897" tIns="60932" rIns="121897" bIns="60932" anchor="t" anchorCtr="0">
            <a:noAutofit/>
          </a:bodyPr>
          <a:lstStyle/>
          <a:p>
            <a:pPr marL="304792" indent="-304792" algn="ctr">
              <a:spcBef>
                <a:spcPts val="0"/>
              </a:spcBef>
              <a:buSzPct val="25000"/>
              <a:buNone/>
            </a:pPr>
            <a:endParaRPr lang="fr-CA" sz="3700" dirty="0"/>
          </a:p>
          <a:p>
            <a:pPr marL="304792" indent="-304792" algn="ctr">
              <a:spcBef>
                <a:spcPts val="0"/>
              </a:spcBef>
              <a:buSzPct val="25000"/>
              <a:buNone/>
            </a:pPr>
            <a:endParaRPr sz="3700" dirty="0"/>
          </a:p>
        </p:txBody>
      </p:sp>
      <p:pic>
        <p:nvPicPr>
          <p:cNvPr id="125" name="Shape 125"/>
          <p:cNvPicPr preferRelativeResize="0"/>
          <p:nvPr/>
        </p:nvPicPr>
        <p:blipFill rotWithShape="1">
          <a:blip r:embed="rId3" cstate="print">
            <a:alphaModFix/>
          </a:blip>
          <a:srcRect/>
          <a:stretch/>
        </p:blipFill>
        <p:spPr>
          <a:xfrm>
            <a:off x="3215680" y="1796819"/>
            <a:ext cx="2103888" cy="686339"/>
          </a:xfrm>
          <a:prstGeom prst="rect">
            <a:avLst/>
          </a:prstGeom>
          <a:noFill/>
          <a:ln>
            <a:noFill/>
          </a:ln>
        </p:spPr>
      </p:pic>
      <p:pic>
        <p:nvPicPr>
          <p:cNvPr id="128" name="Shape 128"/>
          <p:cNvPicPr preferRelativeResize="0"/>
          <p:nvPr/>
        </p:nvPicPr>
        <p:blipFill rotWithShape="1">
          <a:blip r:embed="rId4" cstate="print">
            <a:alphaModFix/>
          </a:blip>
          <a:srcRect/>
          <a:stretch/>
        </p:blipFill>
        <p:spPr>
          <a:xfrm>
            <a:off x="693671" y="3095636"/>
            <a:ext cx="2264312" cy="808091"/>
          </a:xfrm>
          <a:prstGeom prst="rect">
            <a:avLst/>
          </a:prstGeom>
          <a:noFill/>
          <a:ln>
            <a:noFill/>
          </a:ln>
        </p:spPr>
      </p:pic>
      <p:pic>
        <p:nvPicPr>
          <p:cNvPr id="129" name="Shape 129"/>
          <p:cNvPicPr preferRelativeResize="0"/>
          <p:nvPr/>
        </p:nvPicPr>
        <p:blipFill rotWithShape="1">
          <a:blip r:embed="rId5">
            <a:alphaModFix/>
          </a:blip>
          <a:srcRect/>
          <a:stretch/>
        </p:blipFill>
        <p:spPr>
          <a:xfrm>
            <a:off x="3533845" y="3107143"/>
            <a:ext cx="1638300" cy="736412"/>
          </a:xfrm>
          <a:prstGeom prst="rect">
            <a:avLst/>
          </a:prstGeom>
          <a:noFill/>
          <a:ln>
            <a:noFill/>
          </a:ln>
        </p:spPr>
      </p:pic>
      <p:sp>
        <p:nvSpPr>
          <p:cNvPr id="131" name="Shape 131"/>
          <p:cNvSpPr txBox="1"/>
          <p:nvPr/>
        </p:nvSpPr>
        <p:spPr>
          <a:xfrm>
            <a:off x="3867515" y="4895237"/>
            <a:ext cx="4366211" cy="369332"/>
          </a:xfrm>
          <a:prstGeom prst="rect">
            <a:avLst/>
          </a:prstGeom>
          <a:noFill/>
          <a:ln>
            <a:noFill/>
          </a:ln>
        </p:spPr>
        <p:txBody>
          <a:bodyPr lIns="121897" tIns="60932" rIns="121897" bIns="60932" anchor="t" anchorCtr="0">
            <a:noAutofit/>
          </a:bodyPr>
          <a:lstStyle/>
          <a:p>
            <a:pPr algn="ctr">
              <a:buSzPct val="25000"/>
            </a:pPr>
            <a:r>
              <a:rPr lang="fr-CA" sz="2400" b="1" dirty="0">
                <a:solidFill>
                  <a:schemeClr val="dk1"/>
                </a:solidFill>
                <a:latin typeface="Calibri"/>
                <a:ea typeface="Calibri"/>
                <a:cs typeface="Calibri"/>
                <a:sym typeface="Calibri"/>
              </a:rPr>
              <a:t>Avec la participation financière de: </a:t>
            </a:r>
          </a:p>
        </p:txBody>
      </p:sp>
      <p:pic>
        <p:nvPicPr>
          <p:cNvPr id="132" name="Shape 132"/>
          <p:cNvPicPr preferRelativeResize="0"/>
          <p:nvPr/>
        </p:nvPicPr>
        <p:blipFill rotWithShape="1">
          <a:blip r:embed="rId6" cstate="print">
            <a:alphaModFix/>
          </a:blip>
          <a:srcRect/>
          <a:stretch/>
        </p:blipFill>
        <p:spPr>
          <a:xfrm>
            <a:off x="8233725" y="3107146"/>
            <a:ext cx="2473859" cy="796583"/>
          </a:xfrm>
          <a:prstGeom prst="rect">
            <a:avLst/>
          </a:prstGeom>
          <a:noFill/>
          <a:ln>
            <a:noFill/>
          </a:ln>
        </p:spPr>
      </p:pic>
      <p:pic>
        <p:nvPicPr>
          <p:cNvPr id="133" name="Shape 133"/>
          <p:cNvPicPr preferRelativeResize="0"/>
          <p:nvPr/>
        </p:nvPicPr>
        <p:blipFill rotWithShape="1">
          <a:blip r:embed="rId7">
            <a:alphaModFix/>
          </a:blip>
          <a:srcRect/>
          <a:stretch/>
        </p:blipFill>
        <p:spPr>
          <a:xfrm>
            <a:off x="4463819" y="5349214"/>
            <a:ext cx="3148584" cy="1210055"/>
          </a:xfrm>
          <a:prstGeom prst="rect">
            <a:avLst/>
          </a:prstGeom>
          <a:noFill/>
          <a:ln>
            <a:noFill/>
          </a:ln>
        </p:spPr>
      </p:pic>
      <p:pic>
        <p:nvPicPr>
          <p:cNvPr id="134" name="Shape 134"/>
          <p:cNvPicPr preferRelativeResize="0"/>
          <p:nvPr/>
        </p:nvPicPr>
        <p:blipFill rotWithShape="1">
          <a:blip r:embed="rId8" cstate="print">
            <a:alphaModFix/>
          </a:blip>
          <a:srcRect/>
          <a:stretch/>
        </p:blipFill>
        <p:spPr>
          <a:xfrm>
            <a:off x="587283" y="1714579"/>
            <a:ext cx="2108200" cy="800099"/>
          </a:xfrm>
          <a:prstGeom prst="rect">
            <a:avLst/>
          </a:prstGeom>
          <a:noFill/>
          <a:ln>
            <a:noFill/>
          </a:ln>
        </p:spPr>
      </p:pic>
      <p:pic>
        <p:nvPicPr>
          <p:cNvPr id="1026" name="Picture 2"/>
          <p:cNvPicPr>
            <a:picLocks noChangeAspect="1" noChangeArrowheads="1"/>
          </p:cNvPicPr>
          <p:nvPr/>
        </p:nvPicPr>
        <p:blipFill>
          <a:blip r:embed="rId9" cstate="print"/>
          <a:srcRect/>
          <a:stretch>
            <a:fillRect/>
          </a:stretch>
        </p:blipFill>
        <p:spPr bwMode="auto">
          <a:xfrm>
            <a:off x="947177" y="4053141"/>
            <a:ext cx="1748307" cy="705457"/>
          </a:xfrm>
          <a:prstGeom prst="rect">
            <a:avLst/>
          </a:prstGeom>
          <a:noFill/>
          <a:ln w="9525">
            <a:noFill/>
            <a:miter lim="800000"/>
            <a:headEnd/>
            <a:tailEnd/>
          </a:ln>
          <a:effectLst/>
        </p:spPr>
      </p:pic>
      <p:pic>
        <p:nvPicPr>
          <p:cNvPr id="1027" name="Picture 3"/>
          <p:cNvPicPr>
            <a:picLocks noChangeAspect="1" noChangeArrowheads="1"/>
          </p:cNvPicPr>
          <p:nvPr/>
        </p:nvPicPr>
        <p:blipFill>
          <a:blip r:embed="rId10"/>
          <a:srcRect/>
          <a:stretch>
            <a:fillRect/>
          </a:stretch>
        </p:blipFill>
        <p:spPr bwMode="auto">
          <a:xfrm>
            <a:off x="3559598" y="4242097"/>
            <a:ext cx="1759927" cy="516500"/>
          </a:xfrm>
          <a:prstGeom prst="rect">
            <a:avLst/>
          </a:prstGeom>
          <a:noFill/>
          <a:ln w="9525">
            <a:noFill/>
            <a:miter lim="800000"/>
            <a:headEnd/>
            <a:tailEnd/>
          </a:ln>
          <a:effectLst/>
        </p:spPr>
      </p:pic>
      <p:pic>
        <p:nvPicPr>
          <p:cNvPr id="1028" name="Picture 4"/>
          <p:cNvPicPr>
            <a:picLocks noChangeAspect="1" noChangeArrowheads="1"/>
          </p:cNvPicPr>
          <p:nvPr/>
        </p:nvPicPr>
        <p:blipFill>
          <a:blip r:embed="rId11" cstate="print"/>
          <a:srcRect/>
          <a:stretch>
            <a:fillRect/>
          </a:stretch>
        </p:blipFill>
        <p:spPr bwMode="auto">
          <a:xfrm>
            <a:off x="5729639" y="2997100"/>
            <a:ext cx="2102680" cy="1106411"/>
          </a:xfrm>
          <a:prstGeom prst="rect">
            <a:avLst/>
          </a:prstGeom>
          <a:noFill/>
          <a:ln w="9525">
            <a:noFill/>
            <a:miter lim="800000"/>
            <a:headEnd/>
            <a:tailEnd/>
          </a:ln>
          <a:effectLst/>
        </p:spPr>
      </p:pic>
      <p:pic>
        <p:nvPicPr>
          <p:cNvPr id="16" name="Image 15"/>
          <p:cNvPicPr>
            <a:picLocks noChangeAspect="1"/>
          </p:cNvPicPr>
          <p:nvPr/>
        </p:nvPicPr>
        <p:blipFill>
          <a:blip r:embed="rId12"/>
          <a:stretch>
            <a:fillRect/>
          </a:stretch>
        </p:blipFill>
        <p:spPr>
          <a:xfrm>
            <a:off x="5807968" y="1892830"/>
            <a:ext cx="2784309" cy="576137"/>
          </a:xfrm>
          <a:prstGeom prst="rect">
            <a:avLst/>
          </a:prstGeom>
        </p:spPr>
      </p:pic>
      <p:pic>
        <p:nvPicPr>
          <p:cNvPr id="17" name="Image 16"/>
          <p:cNvPicPr>
            <a:picLocks noChangeAspect="1"/>
          </p:cNvPicPr>
          <p:nvPr/>
        </p:nvPicPr>
        <p:blipFill>
          <a:blip r:embed="rId13"/>
          <a:stretch>
            <a:fillRect/>
          </a:stretch>
        </p:blipFill>
        <p:spPr>
          <a:xfrm>
            <a:off x="9168342" y="1910266"/>
            <a:ext cx="1936924" cy="558628"/>
          </a:xfrm>
          <a:prstGeom prst="rect">
            <a:avLst/>
          </a:prstGeom>
        </p:spPr>
      </p:pic>
    </p:spTree>
    <p:extLst>
      <p:ext uri="{BB962C8B-B14F-4D97-AF65-F5344CB8AC3E}">
        <p14:creationId xmlns:p14="http://schemas.microsoft.com/office/powerpoint/2010/main" val="3158910483"/>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16043" y="0"/>
            <a:ext cx="12192000" cy="1325563"/>
          </a:xfrm>
          <a:prstGeom prst="rect">
            <a:avLst/>
          </a:prstGeom>
          <a:solidFill>
            <a:srgbClr val="00B0F0"/>
          </a:solidFill>
          <a:ln>
            <a:noFill/>
          </a:ln>
        </p:spPr>
        <p:txBody>
          <a:bodyPr lIns="121897" tIns="60932" rIns="121897" bIns="60932" anchor="ctr" anchorCtr="0">
            <a:noAutofit/>
          </a:bodyPr>
          <a:lstStyle/>
          <a:p>
            <a:pPr algn="ctr">
              <a:buSzPct val="25000"/>
            </a:pPr>
            <a:r>
              <a:rPr lang="fr-CA" sz="4800" dirty="0"/>
              <a:t>« acceSciences » </a:t>
            </a:r>
            <a:br>
              <a:rPr lang="fr-CA" sz="4800" dirty="0"/>
            </a:br>
            <a:r>
              <a:rPr lang="fr-CA" sz="4800" dirty="0"/>
              <a:t>Mission</a:t>
            </a:r>
          </a:p>
        </p:txBody>
      </p:sp>
      <p:sp>
        <p:nvSpPr>
          <p:cNvPr id="117" name="Shape 117"/>
          <p:cNvSpPr txBox="1">
            <a:spLocks noGrp="1"/>
          </p:cNvSpPr>
          <p:nvPr>
            <p:ph type="body" idx="1"/>
          </p:nvPr>
        </p:nvSpPr>
        <p:spPr>
          <a:xfrm>
            <a:off x="522891" y="1825626"/>
            <a:ext cx="10942983" cy="4811149"/>
          </a:xfrm>
          <a:prstGeom prst="rect">
            <a:avLst/>
          </a:prstGeom>
          <a:solidFill>
            <a:schemeClr val="lt1"/>
          </a:solidFill>
          <a:ln>
            <a:noFill/>
          </a:ln>
        </p:spPr>
        <p:txBody>
          <a:bodyPr lIns="121897" tIns="60932" rIns="121897" bIns="60932" anchor="t" anchorCtr="0">
            <a:noAutofit/>
          </a:bodyPr>
          <a:lstStyle/>
          <a:p>
            <a:pPr marL="304792" indent="-304792" algn="just">
              <a:spcBef>
                <a:spcPts val="0"/>
              </a:spcBef>
              <a:buFont typeface="Noto Sans Symbols"/>
              <a:buChar char="➢"/>
            </a:pPr>
            <a:endParaRPr lang="fr-CA" sz="3500" dirty="0"/>
          </a:p>
          <a:p>
            <a:pPr indent="-304792" algn="just">
              <a:spcBef>
                <a:spcPts val="0"/>
              </a:spcBef>
              <a:buNone/>
            </a:pPr>
            <a:r>
              <a:rPr lang="fr-CA" sz="3500" dirty="0"/>
              <a:t>	</a:t>
            </a:r>
            <a:r>
              <a:rPr lang="fr-CA" sz="3200" dirty="0"/>
              <a:t>Développer une concertation et une collaboration entre les établissements des différents ordres d’enseignement et les organismes intervenant en promotion de la science et de la technologie chez les jeunes et ultimement sensibiliser davantage de jeunes aux études et aux carrières scientifiques et technologiques.</a:t>
            </a:r>
            <a:endParaRPr lang="fr-CA" sz="3500" dirty="0">
              <a:solidFill>
                <a:schemeClr val="tx1"/>
              </a:solidFill>
            </a:endParaRPr>
          </a:p>
          <a:p>
            <a:pPr marL="0" indent="0" algn="just">
              <a:spcBef>
                <a:spcPts val="0"/>
              </a:spcBef>
              <a:buNone/>
            </a:pPr>
            <a:endParaRPr lang="fr-CA" sz="3500" dirty="0">
              <a:solidFill>
                <a:schemeClr val="tx1"/>
              </a:solidFill>
            </a:endParaRPr>
          </a:p>
          <a:p>
            <a:pPr marL="304792" indent="-304792" algn="just">
              <a:spcBef>
                <a:spcPts val="0"/>
              </a:spcBef>
              <a:buNone/>
            </a:pPr>
            <a:endParaRPr lang="fr-CA" sz="3500" dirty="0">
              <a:solidFill>
                <a:schemeClr val="tx1"/>
              </a:solidFill>
            </a:endParaRPr>
          </a:p>
        </p:txBody>
      </p:sp>
    </p:spTree>
    <p:extLst>
      <p:ext uri="{BB962C8B-B14F-4D97-AF65-F5344CB8AC3E}">
        <p14:creationId xmlns:p14="http://schemas.microsoft.com/office/powerpoint/2010/main" val="906227059"/>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16043" y="0"/>
            <a:ext cx="12192000" cy="1325563"/>
          </a:xfrm>
          <a:prstGeom prst="rect">
            <a:avLst/>
          </a:prstGeom>
          <a:solidFill>
            <a:srgbClr val="00B0F0"/>
          </a:solidFill>
          <a:ln>
            <a:noFill/>
          </a:ln>
        </p:spPr>
        <p:txBody>
          <a:bodyPr lIns="121897" tIns="60932" rIns="121897" bIns="60932" anchor="ctr" anchorCtr="0">
            <a:noAutofit/>
          </a:bodyPr>
          <a:lstStyle/>
          <a:p>
            <a:pPr algn="ctr">
              <a:buSzPct val="25000"/>
            </a:pPr>
            <a:r>
              <a:rPr lang="fr-CA" sz="4800" dirty="0"/>
              <a:t>« acceSciences » </a:t>
            </a:r>
            <a:br>
              <a:rPr lang="fr-CA" sz="4800" dirty="0"/>
            </a:br>
            <a:r>
              <a:rPr lang="fr-CA" sz="4800" dirty="0"/>
              <a:t>Axe 1</a:t>
            </a:r>
          </a:p>
        </p:txBody>
      </p:sp>
      <p:sp>
        <p:nvSpPr>
          <p:cNvPr id="117" name="Shape 117"/>
          <p:cNvSpPr txBox="1">
            <a:spLocks noGrp="1"/>
          </p:cNvSpPr>
          <p:nvPr>
            <p:ph type="body" idx="1"/>
          </p:nvPr>
        </p:nvSpPr>
        <p:spPr>
          <a:xfrm>
            <a:off x="522891" y="1825626"/>
            <a:ext cx="10942983" cy="4811149"/>
          </a:xfrm>
          <a:prstGeom prst="rect">
            <a:avLst/>
          </a:prstGeom>
          <a:solidFill>
            <a:schemeClr val="lt1"/>
          </a:solidFill>
          <a:ln>
            <a:noFill/>
          </a:ln>
        </p:spPr>
        <p:txBody>
          <a:bodyPr lIns="121897" tIns="60932" rIns="121897" bIns="60932" anchor="t" anchorCtr="0">
            <a:noAutofit/>
          </a:bodyPr>
          <a:lstStyle/>
          <a:p>
            <a:pPr marL="0" indent="0" algn="ctr">
              <a:spcBef>
                <a:spcPts val="0"/>
              </a:spcBef>
              <a:buNone/>
            </a:pPr>
            <a:r>
              <a:rPr lang="fr-CA" sz="4300" dirty="0"/>
              <a:t>Les jeunes</a:t>
            </a:r>
            <a:endParaRPr lang="fr-CA" sz="3500" dirty="0"/>
          </a:p>
          <a:p>
            <a:pPr marL="304792" indent="-304792" algn="just">
              <a:spcBef>
                <a:spcPts val="0"/>
              </a:spcBef>
              <a:buNone/>
            </a:pPr>
            <a:endParaRPr lang="fr-CA" sz="3500" dirty="0"/>
          </a:p>
          <a:p>
            <a:pPr marL="304792" indent="-304792" algn="just">
              <a:spcBef>
                <a:spcPts val="0"/>
              </a:spcBef>
              <a:buNone/>
            </a:pPr>
            <a:endParaRPr lang="fr-CA" sz="3500" dirty="0"/>
          </a:p>
          <a:p>
            <a:pPr indent="-304792" algn="just">
              <a:spcBef>
                <a:spcPts val="0"/>
              </a:spcBef>
              <a:buNone/>
            </a:pPr>
            <a:r>
              <a:rPr lang="fr-CA" sz="3200" dirty="0"/>
              <a:t>	Favoriser l’expansion et le déploiement à plus grande échelle d’interventions concertées visant à développer l’intérêt des enfants et des jeunes envers les sciences, de même qu’envers les études et les carrières en science et en technologie.</a:t>
            </a:r>
            <a:endParaRPr lang="fr-CA" sz="3500" dirty="0">
              <a:solidFill>
                <a:schemeClr val="tx1"/>
              </a:solidFill>
            </a:endParaRPr>
          </a:p>
          <a:p>
            <a:pPr marL="304792" indent="-304792" algn="just">
              <a:spcBef>
                <a:spcPts val="0"/>
              </a:spcBef>
              <a:buNone/>
            </a:pPr>
            <a:endParaRPr lang="fr-CA" sz="3500" dirty="0">
              <a:solidFill>
                <a:schemeClr val="tx1"/>
              </a:solidFill>
            </a:endParaRPr>
          </a:p>
        </p:txBody>
      </p:sp>
    </p:spTree>
    <p:extLst>
      <p:ext uri="{BB962C8B-B14F-4D97-AF65-F5344CB8AC3E}">
        <p14:creationId xmlns:p14="http://schemas.microsoft.com/office/powerpoint/2010/main" val="2409019683"/>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16043" y="0"/>
            <a:ext cx="12192000" cy="1325563"/>
          </a:xfrm>
          <a:prstGeom prst="rect">
            <a:avLst/>
          </a:prstGeom>
          <a:solidFill>
            <a:srgbClr val="00B0F0"/>
          </a:solidFill>
          <a:ln>
            <a:noFill/>
          </a:ln>
        </p:spPr>
        <p:txBody>
          <a:bodyPr lIns="121897" tIns="60932" rIns="121897" bIns="60932" anchor="ctr" anchorCtr="0">
            <a:noAutofit/>
          </a:bodyPr>
          <a:lstStyle/>
          <a:p>
            <a:pPr algn="ctr">
              <a:buSzPct val="25000"/>
            </a:pPr>
            <a:r>
              <a:rPr lang="fr-CA" sz="4800" dirty="0"/>
              <a:t>« acceSciences » </a:t>
            </a:r>
            <a:br>
              <a:rPr lang="fr-CA" sz="4800" dirty="0"/>
            </a:br>
            <a:r>
              <a:rPr lang="fr-CA" sz="4800" dirty="0"/>
              <a:t>Axe 2</a:t>
            </a:r>
          </a:p>
        </p:txBody>
      </p:sp>
      <p:sp>
        <p:nvSpPr>
          <p:cNvPr id="117" name="Shape 117"/>
          <p:cNvSpPr txBox="1">
            <a:spLocks noGrp="1"/>
          </p:cNvSpPr>
          <p:nvPr>
            <p:ph type="body" idx="1"/>
          </p:nvPr>
        </p:nvSpPr>
        <p:spPr>
          <a:xfrm>
            <a:off x="522891" y="1825626"/>
            <a:ext cx="10942983" cy="4811149"/>
          </a:xfrm>
          <a:prstGeom prst="rect">
            <a:avLst/>
          </a:prstGeom>
          <a:solidFill>
            <a:schemeClr val="lt1"/>
          </a:solidFill>
          <a:ln>
            <a:noFill/>
          </a:ln>
        </p:spPr>
        <p:txBody>
          <a:bodyPr lIns="121897" tIns="60932" rIns="121897" bIns="60932" anchor="t" anchorCtr="0">
            <a:noAutofit/>
          </a:bodyPr>
          <a:lstStyle/>
          <a:p>
            <a:pPr marL="0" indent="0" algn="ctr">
              <a:spcBef>
                <a:spcPts val="0"/>
              </a:spcBef>
              <a:buNone/>
            </a:pPr>
            <a:r>
              <a:rPr lang="fr-CA" b="0" i="0" u="none" strike="noStrike" cap="none" dirty="0" smtClean="0">
                <a:solidFill>
                  <a:srgbClr val="000000"/>
                </a:solidFill>
                <a:latin typeface="Calibri"/>
                <a:ea typeface="Calibri"/>
                <a:cs typeface="Calibri"/>
                <a:sym typeface="Calibri"/>
              </a:rPr>
              <a:t>Les étudiants </a:t>
            </a:r>
            <a:r>
              <a:rPr lang="fr-CA" b="0" i="0" u="none" strike="noStrike" cap="none" dirty="0">
                <a:solidFill>
                  <a:srgbClr val="000000"/>
                </a:solidFill>
                <a:latin typeface="Calibri"/>
                <a:ea typeface="Calibri"/>
                <a:cs typeface="Calibri"/>
                <a:sym typeface="Calibri"/>
              </a:rPr>
              <a:t>des cégeps et des universités et </a:t>
            </a:r>
            <a:r>
              <a:rPr lang="fr-CA" b="0" i="0" u="none" strike="noStrike" cap="none" dirty="0" smtClean="0">
                <a:solidFill>
                  <a:srgbClr val="000000"/>
                </a:solidFill>
                <a:latin typeface="Calibri"/>
                <a:ea typeface="Calibri"/>
                <a:cs typeface="Calibri"/>
                <a:sym typeface="Calibri"/>
              </a:rPr>
              <a:t>les </a:t>
            </a:r>
            <a:r>
              <a:rPr lang="fr-CA" b="0" i="0" u="none" strike="noStrike" cap="none" dirty="0">
                <a:solidFill>
                  <a:srgbClr val="000000"/>
                </a:solidFill>
                <a:latin typeface="Calibri"/>
                <a:ea typeface="Calibri"/>
                <a:cs typeface="Calibri"/>
                <a:sym typeface="Calibri"/>
              </a:rPr>
              <a:t>professionnels bénévoles</a:t>
            </a:r>
          </a:p>
          <a:p>
            <a:pPr marL="0" indent="0" algn="just">
              <a:spcBef>
                <a:spcPts val="0"/>
              </a:spcBef>
              <a:buNone/>
            </a:pPr>
            <a:endParaRPr lang="fr-CA" b="0" i="0" u="none" strike="noStrike" cap="none" dirty="0">
              <a:solidFill>
                <a:srgbClr val="000000"/>
              </a:solidFill>
              <a:latin typeface="Calibri"/>
              <a:ea typeface="Calibri"/>
              <a:cs typeface="Calibri"/>
              <a:sym typeface="Calibri"/>
            </a:endParaRPr>
          </a:p>
          <a:p>
            <a:pPr marL="0" indent="0" algn="just">
              <a:spcBef>
                <a:spcPts val="0"/>
              </a:spcBef>
              <a:buNone/>
            </a:pPr>
            <a:endParaRPr lang="fr-CA" b="0" i="0" u="none" strike="noStrike" cap="none" dirty="0">
              <a:solidFill>
                <a:srgbClr val="000000"/>
              </a:solidFill>
              <a:latin typeface="Calibri"/>
              <a:ea typeface="Calibri"/>
              <a:cs typeface="Calibri"/>
              <a:sym typeface="Calibri"/>
            </a:endParaRPr>
          </a:p>
          <a:p>
            <a:pPr marL="457189" indent="-457189">
              <a:buClrTx/>
              <a:buNone/>
            </a:pPr>
            <a:r>
              <a:rPr lang="fr-CA" sz="3200" dirty="0"/>
              <a:t>	Offrir aux étudiants collégiaux et universitaires ainsi qu’aux professionnels bénévoles des occasions de vivre des expériences de communication scientifique dans leur communauté.</a:t>
            </a:r>
            <a:endParaRPr lang="fr-CA" sz="3200" dirty="0">
              <a:solidFill>
                <a:schemeClr val="accent5"/>
              </a:solidFill>
            </a:endParaRPr>
          </a:p>
          <a:p>
            <a:pPr marL="304792" indent="-304792" algn="just">
              <a:spcBef>
                <a:spcPts val="0"/>
              </a:spcBef>
              <a:buFont typeface="Noto Sans Symbols"/>
              <a:buChar char="➢"/>
            </a:pPr>
            <a:endParaRPr lang="fr-CA" sz="3500" dirty="0">
              <a:solidFill>
                <a:srgbClr val="000000"/>
              </a:solidFill>
            </a:endParaRPr>
          </a:p>
        </p:txBody>
      </p:sp>
    </p:spTree>
    <p:extLst>
      <p:ext uri="{BB962C8B-B14F-4D97-AF65-F5344CB8AC3E}">
        <p14:creationId xmlns:p14="http://schemas.microsoft.com/office/powerpoint/2010/main" val="500103579"/>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16043" y="0"/>
            <a:ext cx="12192000" cy="1325563"/>
          </a:xfrm>
          <a:prstGeom prst="rect">
            <a:avLst/>
          </a:prstGeom>
          <a:solidFill>
            <a:srgbClr val="00B0F0"/>
          </a:solidFill>
          <a:ln>
            <a:noFill/>
          </a:ln>
        </p:spPr>
        <p:txBody>
          <a:bodyPr lIns="121897" tIns="60932" rIns="121897" bIns="60932" anchor="ctr" anchorCtr="0">
            <a:noAutofit/>
          </a:bodyPr>
          <a:lstStyle/>
          <a:p>
            <a:pPr algn="ctr">
              <a:buSzPct val="25000"/>
            </a:pPr>
            <a:r>
              <a:rPr lang="fr-CA" sz="4800" dirty="0"/>
              <a:t>« acceSciences » </a:t>
            </a:r>
            <a:br>
              <a:rPr lang="fr-CA" sz="4800" dirty="0"/>
            </a:br>
            <a:r>
              <a:rPr lang="fr-CA" sz="4800" dirty="0"/>
              <a:t>Axe 3</a:t>
            </a:r>
          </a:p>
        </p:txBody>
      </p:sp>
      <p:sp>
        <p:nvSpPr>
          <p:cNvPr id="117" name="Shape 117"/>
          <p:cNvSpPr txBox="1">
            <a:spLocks noGrp="1"/>
          </p:cNvSpPr>
          <p:nvPr>
            <p:ph type="body" idx="1"/>
          </p:nvPr>
        </p:nvSpPr>
        <p:spPr>
          <a:xfrm>
            <a:off x="522891" y="1825626"/>
            <a:ext cx="10942983" cy="4811149"/>
          </a:xfrm>
          <a:prstGeom prst="rect">
            <a:avLst/>
          </a:prstGeom>
          <a:solidFill>
            <a:schemeClr val="lt1"/>
          </a:solidFill>
          <a:ln>
            <a:noFill/>
          </a:ln>
        </p:spPr>
        <p:txBody>
          <a:bodyPr lIns="121897" tIns="60932" rIns="121897" bIns="60932" anchor="t" anchorCtr="0">
            <a:noAutofit/>
          </a:bodyPr>
          <a:lstStyle/>
          <a:p>
            <a:pPr marL="0" indent="0" algn="ctr">
              <a:spcBef>
                <a:spcPts val="1333"/>
              </a:spcBef>
              <a:buClr>
                <a:srgbClr val="0070C0"/>
              </a:buClr>
              <a:buNone/>
            </a:pPr>
            <a:endParaRPr lang="fr-CA" sz="3500" dirty="0">
              <a:solidFill>
                <a:schemeClr val="tx1"/>
              </a:solidFill>
            </a:endParaRPr>
          </a:p>
          <a:p>
            <a:pPr marL="0" indent="0" algn="ctr">
              <a:spcBef>
                <a:spcPts val="1333"/>
              </a:spcBef>
              <a:buClr>
                <a:srgbClr val="0070C0"/>
              </a:buClr>
              <a:buNone/>
            </a:pPr>
            <a:r>
              <a:rPr lang="fr-CA" dirty="0" smtClean="0">
                <a:ea typeface="Calibri"/>
                <a:cs typeface="Calibri"/>
                <a:sym typeface="Calibri"/>
              </a:rPr>
              <a:t>L’évaluation et la recherche</a:t>
            </a:r>
            <a:endParaRPr lang="fr-CA" b="0" i="0" u="none" strike="noStrike" cap="none" dirty="0">
              <a:solidFill>
                <a:schemeClr val="tx1"/>
              </a:solidFill>
              <a:latin typeface="Calibri"/>
              <a:ea typeface="Calibri"/>
              <a:cs typeface="Calibri"/>
              <a:sym typeface="Calibri"/>
            </a:endParaRPr>
          </a:p>
          <a:p>
            <a:pPr marL="304792" indent="-304792">
              <a:spcBef>
                <a:spcPts val="1333"/>
              </a:spcBef>
              <a:buClr>
                <a:srgbClr val="0070C0"/>
              </a:buClr>
              <a:buFont typeface="Noto Sans Symbols"/>
              <a:buChar char="➢"/>
            </a:pPr>
            <a:endParaRPr lang="fr-CA" sz="3500" dirty="0">
              <a:solidFill>
                <a:schemeClr val="tx1"/>
              </a:solidFill>
            </a:endParaRPr>
          </a:p>
          <a:p>
            <a:pPr marL="609585" indent="-609585">
              <a:buClrTx/>
              <a:buNone/>
            </a:pPr>
            <a:r>
              <a:rPr lang="fr-CA" sz="3200" dirty="0"/>
              <a:t>	Optimiser et évaluer des projets développés conjointement par les partenaires  de l’initiative pour mieux cibler les interventions et évaluer leur pertinence.</a:t>
            </a:r>
            <a:endParaRPr lang="fr-CA" sz="3500" dirty="0">
              <a:solidFill>
                <a:srgbClr val="000000"/>
              </a:solidFill>
            </a:endParaRPr>
          </a:p>
          <a:p>
            <a:pPr marL="0" indent="0">
              <a:spcBef>
                <a:spcPts val="1333"/>
              </a:spcBef>
              <a:buClr>
                <a:srgbClr val="0070C0"/>
              </a:buClr>
              <a:buNone/>
            </a:pPr>
            <a:endParaRPr lang="fr-CA" sz="3500" dirty="0">
              <a:solidFill>
                <a:schemeClr val="tx1"/>
              </a:solidFill>
            </a:endParaRPr>
          </a:p>
          <a:p>
            <a:pPr marL="304792" indent="-304792">
              <a:spcBef>
                <a:spcPts val="1333"/>
              </a:spcBef>
              <a:buClr>
                <a:srgbClr val="0070C0"/>
              </a:buClr>
              <a:buFont typeface="Noto Sans Symbols"/>
              <a:buChar char="➢"/>
            </a:pPr>
            <a:endParaRPr lang="fr-CA" sz="3500" dirty="0">
              <a:solidFill>
                <a:schemeClr val="tx1"/>
              </a:solidFill>
            </a:endParaRPr>
          </a:p>
          <a:p>
            <a:pPr marL="304792" indent="-304792">
              <a:spcBef>
                <a:spcPts val="1333"/>
              </a:spcBef>
              <a:buClr>
                <a:srgbClr val="0070C0"/>
              </a:buClr>
              <a:buFont typeface="Noto Sans Symbols"/>
              <a:buChar char="➢"/>
            </a:pPr>
            <a:endParaRPr sz="3700" dirty="0">
              <a:solidFill>
                <a:schemeClr val="tx1"/>
              </a:solidFill>
            </a:endParaRPr>
          </a:p>
        </p:txBody>
      </p:sp>
    </p:spTree>
    <p:extLst>
      <p:ext uri="{BB962C8B-B14F-4D97-AF65-F5344CB8AC3E}">
        <p14:creationId xmlns:p14="http://schemas.microsoft.com/office/powerpoint/2010/main" val="3545437098"/>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pic>
        <p:nvPicPr>
          <p:cNvPr id="2" name="Image 1" descr="IMG_0585.JPG"/>
          <p:cNvPicPr>
            <a:picLocks noChangeAspect="1"/>
          </p:cNvPicPr>
          <p:nvPr/>
        </p:nvPicPr>
        <p:blipFill rotWithShape="1">
          <a:blip r:embed="rId3">
            <a:alphaModFix/>
            <a:extLst>
              <a:ext uri="{BEBA8EAE-BF5A-486C-A8C5-ECC9F3942E4B}">
                <a14:imgProps xmlns:a14="http://schemas.microsoft.com/office/drawing/2010/main">
                  <a14:imgLayer r:embed="rId4">
                    <a14:imgEffect>
                      <a14:artisticCement/>
                    </a14:imgEffect>
                  </a14:imgLayer>
                </a14:imgProps>
              </a:ext>
              <a:ext uri="{28A0092B-C50C-407E-A947-70E740481C1C}">
                <a14:useLocalDpi xmlns:a14="http://schemas.microsoft.com/office/drawing/2010/main" val="0"/>
              </a:ext>
            </a:extLst>
          </a:blip>
          <a:srcRect t="7963" b="12967"/>
          <a:stretch/>
        </p:blipFill>
        <p:spPr>
          <a:xfrm>
            <a:off x="0" y="1783"/>
            <a:ext cx="12192000" cy="6856217"/>
          </a:xfrm>
          <a:prstGeom prst="rect">
            <a:avLst/>
          </a:prstGeom>
        </p:spPr>
      </p:pic>
      <p:sp>
        <p:nvSpPr>
          <p:cNvPr id="3" name="ZoneTexte 2"/>
          <p:cNvSpPr txBox="1"/>
          <p:nvPr/>
        </p:nvSpPr>
        <p:spPr>
          <a:xfrm>
            <a:off x="2705100" y="-12700"/>
            <a:ext cx="9495183" cy="769441"/>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fr-CA" sz="4400" dirty="0" smtClean="0">
                <a:latin typeface="Century Schoolbook"/>
                <a:cs typeface="Century Schoolbook"/>
              </a:rPr>
              <a:t>Comment améliorer nos pratiques ?</a:t>
            </a:r>
            <a:endParaRPr lang="fr-CA" sz="4400" dirty="0">
              <a:latin typeface="Century Schoolbook"/>
              <a:cs typeface="Century Schoolbook"/>
            </a:endParaRPr>
          </a:p>
        </p:txBody>
      </p:sp>
    </p:spTree>
    <p:extLst>
      <p:ext uri="{BB962C8B-B14F-4D97-AF65-F5344CB8AC3E}">
        <p14:creationId xmlns:p14="http://schemas.microsoft.com/office/powerpoint/2010/main" val="260379942"/>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p:nvPr/>
        </p:nvSpPr>
        <p:spPr>
          <a:xfrm>
            <a:off x="0" y="0"/>
            <a:ext cx="12192000" cy="1120655"/>
          </a:xfrm>
          <a:prstGeom prst="rect">
            <a:avLst/>
          </a:prstGeom>
          <a:solidFill>
            <a:schemeClr val="accent4">
              <a:lumMod val="60000"/>
              <a:lumOff val="40000"/>
            </a:schemeClr>
          </a:solidFill>
          <a:ln w="12700" cap="flat" cmpd="sng">
            <a:solidFill>
              <a:srgbClr val="42719B"/>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fr-CA" sz="2800">
                <a:solidFill>
                  <a:srgbClr val="000000"/>
                </a:solidFill>
                <a:latin typeface="Calibri"/>
                <a:ea typeface="Calibri"/>
                <a:cs typeface="Calibri"/>
                <a:sym typeface="Calibri"/>
              </a:rPr>
              <a:t>        </a:t>
            </a:r>
            <a:r>
              <a:rPr lang="fr-CA" sz="3400">
                <a:solidFill>
                  <a:srgbClr val="000000"/>
                </a:solidFill>
                <a:latin typeface="Calibri"/>
                <a:ea typeface="Calibri"/>
                <a:cs typeface="Calibri"/>
                <a:sym typeface="Calibri"/>
              </a:rPr>
              <a:t>Ambassadeurs scientifiques</a:t>
            </a:r>
          </a:p>
        </p:txBody>
      </p:sp>
      <p:sp>
        <p:nvSpPr>
          <p:cNvPr id="140" name="Shape 140"/>
          <p:cNvSpPr txBox="1"/>
          <p:nvPr/>
        </p:nvSpPr>
        <p:spPr>
          <a:xfrm>
            <a:off x="565768" y="1235920"/>
            <a:ext cx="10946406" cy="5608711"/>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spcAft>
                <a:spcPts val="0"/>
              </a:spcAft>
              <a:buClr>
                <a:schemeClr val="dk1"/>
              </a:buClr>
              <a:buSzPct val="100000"/>
              <a:buFont typeface="Arial"/>
              <a:buChar char="•"/>
            </a:pPr>
            <a:r>
              <a:rPr lang="fr-CA" sz="2600" dirty="0">
                <a:solidFill>
                  <a:schemeClr val="dk1"/>
                </a:solidFill>
                <a:latin typeface="Calibri"/>
                <a:ea typeface="Calibri"/>
                <a:cs typeface="Calibri"/>
                <a:sym typeface="Calibri"/>
              </a:rPr>
              <a:t>Les ambassadeurs scientifiques sont des étudiants en sciences du collégial qui partagent leur passion des sciences avec des élèves plus jeunes au cours d’activités scientifiques ludiques offertes à des jeunes de niveau primaire et secondaire de façon </a:t>
            </a:r>
            <a:r>
              <a:rPr lang="fr-CA" sz="2600" b="1" dirty="0">
                <a:solidFill>
                  <a:schemeClr val="dk1"/>
                </a:solidFill>
                <a:latin typeface="Calibri"/>
                <a:ea typeface="Calibri"/>
                <a:cs typeface="Calibri"/>
                <a:sym typeface="Calibri"/>
              </a:rPr>
              <a:t>ponctuelle</a:t>
            </a:r>
            <a:r>
              <a:rPr lang="fr-CA" sz="2600" dirty="0">
                <a:solidFill>
                  <a:schemeClr val="dk1"/>
                </a:solidFill>
                <a:latin typeface="Calibri"/>
                <a:ea typeface="Calibri"/>
                <a:cs typeface="Calibri"/>
                <a:sym typeface="Calibri"/>
              </a:rPr>
              <a:t>.</a:t>
            </a:r>
          </a:p>
          <a:p>
            <a:pPr marL="0" marR="0" lvl="0" indent="0" algn="l" rtl="0">
              <a:lnSpc>
                <a:spcPct val="90000"/>
              </a:lnSpc>
              <a:spcBef>
                <a:spcPts val="1000"/>
              </a:spcBef>
              <a:spcAft>
                <a:spcPts val="0"/>
              </a:spcAft>
              <a:buClr>
                <a:schemeClr val="dk1"/>
              </a:buClr>
              <a:buFont typeface="Arial"/>
              <a:buNone/>
            </a:pPr>
            <a:endParaRPr lang="fr-CA" sz="2600" dirty="0" smtClean="0">
              <a:solidFill>
                <a:schemeClr val="dk1"/>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Font typeface="Arial"/>
              <a:buNone/>
            </a:pPr>
            <a:endParaRPr sz="2600" dirty="0">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ct val="100000"/>
              <a:buFont typeface="Arial"/>
              <a:buChar char="•"/>
            </a:pPr>
            <a:r>
              <a:rPr lang="fr-CA" sz="2600" dirty="0">
                <a:solidFill>
                  <a:schemeClr val="dk1"/>
                </a:solidFill>
                <a:latin typeface="Calibri"/>
                <a:ea typeface="Calibri"/>
                <a:cs typeface="Calibri"/>
                <a:sym typeface="Calibri"/>
              </a:rPr>
              <a:t>Les ambassadeurs scientifiques visent les jeunes en leur offrant:</a:t>
            </a:r>
          </a:p>
          <a:p>
            <a:pPr marL="685800" marR="0" lvl="1" indent="-228600" algn="l" rtl="0">
              <a:lnSpc>
                <a:spcPct val="90000"/>
              </a:lnSpc>
              <a:spcBef>
                <a:spcPts val="500"/>
              </a:spcBef>
              <a:spcAft>
                <a:spcPts val="0"/>
              </a:spcAft>
              <a:buClr>
                <a:schemeClr val="dk1"/>
              </a:buClr>
              <a:buSzPct val="100000"/>
              <a:buFont typeface="Arial"/>
              <a:buChar char="•"/>
            </a:pPr>
            <a:r>
              <a:rPr lang="fr-CA" sz="2200" b="0" i="0" u="none" strike="noStrike" cap="none" dirty="0">
                <a:solidFill>
                  <a:schemeClr val="dk1"/>
                </a:solidFill>
                <a:latin typeface="Calibri"/>
                <a:ea typeface="Calibri"/>
                <a:cs typeface="Calibri"/>
                <a:sym typeface="Calibri"/>
              </a:rPr>
              <a:t>Un apprentissage des sciences dans une ambiance amusante et stimulante. </a:t>
            </a:r>
          </a:p>
          <a:p>
            <a:pPr marL="685800" marR="0" lvl="1" indent="-228600" algn="l" rtl="0">
              <a:lnSpc>
                <a:spcPct val="90000"/>
              </a:lnSpc>
              <a:spcBef>
                <a:spcPts val="500"/>
              </a:spcBef>
              <a:spcAft>
                <a:spcPts val="0"/>
              </a:spcAft>
              <a:buClr>
                <a:schemeClr val="dk1"/>
              </a:buClr>
              <a:buSzPct val="100000"/>
              <a:buFont typeface="Arial"/>
              <a:buChar char="•"/>
            </a:pPr>
            <a:r>
              <a:rPr lang="fr-CA" sz="2200" b="0" i="0" u="none" strike="noStrike" cap="none" dirty="0">
                <a:solidFill>
                  <a:schemeClr val="dk1"/>
                </a:solidFill>
                <a:latin typeface="Calibri"/>
                <a:ea typeface="Calibri"/>
                <a:cs typeface="Calibri"/>
                <a:sym typeface="Calibri"/>
              </a:rPr>
              <a:t>L’occasion de côtoyer des collégiens qui leur donneront une impression favorable des sciences et des études collégiales.</a:t>
            </a:r>
          </a:p>
          <a:p>
            <a:pPr marL="685800" marR="0" lvl="1" indent="-228600" algn="l" rtl="0">
              <a:lnSpc>
                <a:spcPct val="90000"/>
              </a:lnSpc>
              <a:spcBef>
                <a:spcPts val="500"/>
              </a:spcBef>
              <a:spcAft>
                <a:spcPts val="0"/>
              </a:spcAft>
              <a:buClr>
                <a:schemeClr val="dk1"/>
              </a:buClr>
              <a:buSzPct val="100000"/>
              <a:buFont typeface="Arial"/>
              <a:buChar char="•"/>
            </a:pPr>
            <a:r>
              <a:rPr lang="fr-CA" sz="2200" b="0" i="0" u="none" strike="noStrike" cap="none" dirty="0">
                <a:solidFill>
                  <a:schemeClr val="dk1"/>
                </a:solidFill>
                <a:latin typeface="Calibri"/>
                <a:ea typeface="Calibri"/>
                <a:cs typeface="Calibri"/>
                <a:sym typeface="Calibri"/>
              </a:rPr>
              <a:t>En somme, des activités qui stimuleront l’intérêt des jeunes pour la science.</a:t>
            </a:r>
          </a:p>
          <a:p>
            <a:pPr marL="228600" marR="0" lvl="0" indent="-228600" algn="l" rtl="0">
              <a:lnSpc>
                <a:spcPct val="90000"/>
              </a:lnSpc>
              <a:spcBef>
                <a:spcPts val="1000"/>
              </a:spcBef>
              <a:spcAft>
                <a:spcPts val="0"/>
              </a:spcAft>
              <a:buClr>
                <a:schemeClr val="dk1"/>
              </a:buClr>
              <a:buFont typeface="Arial"/>
              <a:buNone/>
            </a:pPr>
            <a:endParaRPr sz="2600" dirty="0">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Font typeface="Arial"/>
              <a:buNone/>
            </a:pPr>
            <a:endParaRPr sz="2600" dirty="0">
              <a:solidFill>
                <a:schemeClr val="dk1"/>
              </a:solidFill>
              <a:latin typeface="Calibri"/>
              <a:ea typeface="Calibri"/>
              <a:cs typeface="Calibri"/>
              <a:sym typeface="Calibri"/>
            </a:endParaRPr>
          </a:p>
          <a:p>
            <a:pPr marL="685800" marR="0" lvl="1" indent="-228600" algn="l" rtl="0">
              <a:lnSpc>
                <a:spcPct val="90000"/>
              </a:lnSpc>
              <a:spcBef>
                <a:spcPts val="500"/>
              </a:spcBef>
              <a:spcAft>
                <a:spcPts val="0"/>
              </a:spcAft>
              <a:buClr>
                <a:schemeClr val="dk1"/>
              </a:buClr>
              <a:buFont typeface="Arial"/>
              <a:buNone/>
            </a:pPr>
            <a:endParaRPr sz="2200" b="0" i="0" u="none" strike="noStrike" cap="none" dirty="0">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Font typeface="Arial"/>
              <a:buNone/>
            </a:pPr>
            <a:endParaRPr sz="2600" dirty="0">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Font typeface="Arial"/>
              <a:buNone/>
            </a:pPr>
            <a:endParaRPr sz="2600" dirty="0">
              <a:solidFill>
                <a:schemeClr val="dk1"/>
              </a:solidFill>
              <a:latin typeface="Calibri"/>
              <a:ea typeface="Calibri"/>
              <a:cs typeface="Calibri"/>
              <a:sym typeface="Calibri"/>
            </a:endParaRPr>
          </a:p>
          <a:p>
            <a:pPr marL="685800" marR="0" lvl="1" indent="-228600" algn="l" rtl="0">
              <a:lnSpc>
                <a:spcPct val="90000"/>
              </a:lnSpc>
              <a:spcBef>
                <a:spcPts val="500"/>
              </a:spcBef>
              <a:buClr>
                <a:schemeClr val="dk1"/>
              </a:buClr>
              <a:buFont typeface="Arial"/>
              <a:buNone/>
            </a:pPr>
            <a:endParaRPr sz="1600" b="0" i="0" u="none" strike="noStrike" cap="none" dirty="0">
              <a:solidFill>
                <a:schemeClr val="dk1"/>
              </a:solidFill>
              <a:latin typeface="Calibri"/>
              <a:ea typeface="Calibri"/>
              <a:cs typeface="Calibri"/>
              <a:sym typeface="Calibri"/>
            </a:endParaRPr>
          </a:p>
        </p:txBody>
      </p:sp>
      <p:pic>
        <p:nvPicPr>
          <p:cNvPr id="3" name="Image 2"/>
          <p:cNvPicPr>
            <a:picLocks noChangeAspect="1"/>
          </p:cNvPicPr>
          <p:nvPr/>
        </p:nvPicPr>
        <p:blipFill>
          <a:blip r:embed="rId3"/>
          <a:stretch>
            <a:fillRect/>
          </a:stretch>
        </p:blipFill>
        <p:spPr>
          <a:xfrm rot="750745">
            <a:off x="9980226" y="2527298"/>
            <a:ext cx="1862430" cy="1905000"/>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p:nvPr/>
        </p:nvSpPr>
        <p:spPr>
          <a:xfrm>
            <a:off x="0" y="0"/>
            <a:ext cx="12192000" cy="1120655"/>
          </a:xfrm>
          <a:prstGeom prst="rect">
            <a:avLst/>
          </a:prstGeom>
          <a:solidFill>
            <a:schemeClr val="accent4">
              <a:lumMod val="60000"/>
              <a:lumOff val="40000"/>
            </a:schemeClr>
          </a:solidFill>
          <a:ln w="12700" cap="flat" cmpd="sng">
            <a:solidFill>
              <a:srgbClr val="42719B"/>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fr-CA" sz="2800">
                <a:solidFill>
                  <a:srgbClr val="000000"/>
                </a:solidFill>
                <a:latin typeface="Calibri"/>
                <a:ea typeface="Calibri"/>
                <a:cs typeface="Calibri"/>
                <a:sym typeface="Calibri"/>
              </a:rPr>
              <a:t>        </a:t>
            </a:r>
            <a:r>
              <a:rPr lang="fr-CA" sz="3400">
                <a:solidFill>
                  <a:srgbClr val="000000"/>
                </a:solidFill>
                <a:latin typeface="Calibri"/>
                <a:ea typeface="Calibri"/>
                <a:cs typeface="Calibri"/>
                <a:sym typeface="Calibri"/>
              </a:rPr>
              <a:t>Ambassadeurs scientifiques</a:t>
            </a:r>
          </a:p>
        </p:txBody>
      </p:sp>
      <p:sp>
        <p:nvSpPr>
          <p:cNvPr id="147" name="Shape 147"/>
          <p:cNvSpPr txBox="1"/>
          <p:nvPr/>
        </p:nvSpPr>
        <p:spPr>
          <a:xfrm>
            <a:off x="565768" y="1249288"/>
            <a:ext cx="10946406" cy="5446493"/>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spcAft>
                <a:spcPts val="0"/>
              </a:spcAft>
              <a:buClr>
                <a:schemeClr val="dk1"/>
              </a:buClr>
              <a:buSzPct val="100208"/>
              <a:buFont typeface="Arial"/>
              <a:buChar char="•"/>
            </a:pPr>
            <a:r>
              <a:rPr lang="fr-CA" sz="2405" dirty="0">
                <a:solidFill>
                  <a:schemeClr val="dk1"/>
                </a:solidFill>
                <a:latin typeface="Calibri"/>
                <a:ea typeface="Calibri"/>
                <a:cs typeface="Calibri"/>
                <a:sym typeface="Calibri"/>
              </a:rPr>
              <a:t>Les ambassadeurs scientifiques suivent </a:t>
            </a:r>
            <a:r>
              <a:rPr lang="fr-CA" sz="2405" dirty="0">
                <a:solidFill>
                  <a:srgbClr val="000000"/>
                </a:solidFill>
                <a:latin typeface="Calibri"/>
                <a:ea typeface="Calibri"/>
                <a:cs typeface="Calibri"/>
                <a:sym typeface="Calibri"/>
              </a:rPr>
              <a:t>une</a:t>
            </a:r>
            <a:r>
              <a:rPr lang="fr-CA" sz="2405" b="1" dirty="0">
                <a:solidFill>
                  <a:srgbClr val="000000"/>
                </a:solidFill>
                <a:latin typeface="Calibri"/>
                <a:ea typeface="Calibri"/>
                <a:cs typeface="Calibri"/>
                <a:sym typeface="Calibri"/>
              </a:rPr>
              <a:t> </a:t>
            </a:r>
            <a:r>
              <a:rPr lang="fr-CA" sz="2405" dirty="0">
                <a:solidFill>
                  <a:srgbClr val="000000"/>
                </a:solidFill>
                <a:latin typeface="Calibri"/>
                <a:ea typeface="Calibri"/>
                <a:cs typeface="Calibri"/>
                <a:sym typeface="Calibri"/>
              </a:rPr>
              <a:t>formation</a:t>
            </a:r>
            <a:r>
              <a:rPr lang="fr-CA" sz="2405" b="1" dirty="0">
                <a:solidFill>
                  <a:srgbClr val="000000"/>
                </a:solidFill>
                <a:latin typeface="Calibri"/>
                <a:ea typeface="Calibri"/>
                <a:cs typeface="Calibri"/>
                <a:sym typeface="Calibri"/>
              </a:rPr>
              <a:t> </a:t>
            </a:r>
            <a:r>
              <a:rPr lang="fr-CA" sz="2405" dirty="0">
                <a:solidFill>
                  <a:schemeClr val="dk1"/>
                </a:solidFill>
                <a:latin typeface="Calibri"/>
                <a:ea typeface="Calibri"/>
                <a:cs typeface="Calibri"/>
                <a:sym typeface="Calibri"/>
              </a:rPr>
              <a:t>qui leur permet les apprentissages suivants:</a:t>
            </a:r>
          </a:p>
          <a:p>
            <a:pPr marL="1143000" marR="0" lvl="2" indent="-228600" algn="l" rtl="0">
              <a:lnSpc>
                <a:spcPct val="90000"/>
              </a:lnSpc>
              <a:spcBef>
                <a:spcPts val="500"/>
              </a:spcBef>
              <a:spcAft>
                <a:spcPts val="0"/>
              </a:spcAft>
              <a:buClr>
                <a:srgbClr val="000000"/>
              </a:buClr>
              <a:buSzPct val="101750"/>
              <a:buFont typeface="Arial"/>
              <a:buChar char="•"/>
            </a:pPr>
            <a:r>
              <a:rPr lang="fr-CA" sz="2035" b="0" i="0" u="none" strike="noStrike" cap="none" dirty="0">
                <a:solidFill>
                  <a:srgbClr val="000000"/>
                </a:solidFill>
                <a:latin typeface="Calibri"/>
                <a:ea typeface="Calibri"/>
                <a:cs typeface="Calibri"/>
                <a:sym typeface="Calibri"/>
              </a:rPr>
              <a:t>Monter un atelier scientifique étape par étape, de la conception à la présentation, en passant par les tests, les modifications, les répétitions, les réglages, etc.</a:t>
            </a:r>
          </a:p>
          <a:p>
            <a:pPr marL="1143000" marR="0" lvl="2" indent="-228600" algn="l" rtl="0">
              <a:lnSpc>
                <a:spcPct val="90000"/>
              </a:lnSpc>
              <a:spcBef>
                <a:spcPts val="500"/>
              </a:spcBef>
              <a:spcAft>
                <a:spcPts val="0"/>
              </a:spcAft>
              <a:buClr>
                <a:srgbClr val="000000"/>
              </a:buClr>
              <a:buSzPct val="101750"/>
              <a:buFont typeface="Arial"/>
              <a:buChar char="•"/>
            </a:pPr>
            <a:r>
              <a:rPr lang="fr-CA" sz="2035" b="0" i="0" u="none" strike="noStrike" cap="none" dirty="0">
                <a:solidFill>
                  <a:srgbClr val="000000"/>
                </a:solidFill>
                <a:latin typeface="Calibri"/>
                <a:ea typeface="Calibri"/>
                <a:cs typeface="Calibri"/>
                <a:sym typeface="Calibri"/>
              </a:rPr>
              <a:t>Expliquer la science derrière la démonstration</a:t>
            </a:r>
          </a:p>
          <a:p>
            <a:pPr marL="1143000" marR="0" lvl="2" indent="-228600" algn="l" rtl="0">
              <a:lnSpc>
                <a:spcPct val="90000"/>
              </a:lnSpc>
              <a:spcBef>
                <a:spcPts val="500"/>
              </a:spcBef>
              <a:spcAft>
                <a:spcPts val="0"/>
              </a:spcAft>
              <a:buClr>
                <a:srgbClr val="000000"/>
              </a:buClr>
              <a:buSzPct val="101750"/>
              <a:buFont typeface="Arial"/>
              <a:buChar char="•"/>
            </a:pPr>
            <a:r>
              <a:rPr lang="fr-CA" sz="2035" b="0" i="0" u="none" strike="noStrike" cap="none" dirty="0">
                <a:solidFill>
                  <a:srgbClr val="000000"/>
                </a:solidFill>
                <a:latin typeface="Calibri"/>
                <a:ea typeface="Calibri"/>
                <a:cs typeface="Calibri"/>
                <a:sym typeface="Calibri"/>
              </a:rPr>
              <a:t>Animer un atelier ou soutenir un animateur</a:t>
            </a:r>
          </a:p>
          <a:p>
            <a:pPr marL="1143000" marR="0" lvl="2" indent="-228600" algn="l" rtl="0">
              <a:lnSpc>
                <a:spcPct val="90000"/>
              </a:lnSpc>
              <a:spcBef>
                <a:spcPts val="500"/>
              </a:spcBef>
              <a:spcAft>
                <a:spcPts val="0"/>
              </a:spcAft>
              <a:buClr>
                <a:srgbClr val="000000"/>
              </a:buClr>
              <a:buSzPct val="101750"/>
              <a:buFont typeface="Arial"/>
              <a:buChar char="•"/>
            </a:pPr>
            <a:r>
              <a:rPr lang="fr-CA" sz="2035" b="0" i="0" u="none" strike="noStrike" cap="none" dirty="0">
                <a:solidFill>
                  <a:srgbClr val="000000"/>
                </a:solidFill>
                <a:latin typeface="Calibri"/>
                <a:ea typeface="Calibri"/>
                <a:cs typeface="Calibri"/>
                <a:sym typeface="Calibri"/>
              </a:rPr>
              <a:t>Gérer un groupe de jeunes</a:t>
            </a:r>
          </a:p>
          <a:p>
            <a:pPr marL="0" marR="0" lvl="0" indent="0" algn="l" rtl="0">
              <a:lnSpc>
                <a:spcPct val="90000"/>
              </a:lnSpc>
              <a:spcBef>
                <a:spcPts val="1000"/>
              </a:spcBef>
              <a:spcAft>
                <a:spcPts val="0"/>
              </a:spcAft>
              <a:buClr>
                <a:schemeClr val="dk1"/>
              </a:buClr>
              <a:buFont typeface="Arial"/>
              <a:buNone/>
            </a:pPr>
            <a:endParaRPr sz="2405" dirty="0">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ct val="100208"/>
              <a:buFont typeface="Arial"/>
              <a:buChar char="•"/>
            </a:pPr>
            <a:r>
              <a:rPr lang="fr-CA" sz="2405" dirty="0">
                <a:solidFill>
                  <a:schemeClr val="dk1"/>
                </a:solidFill>
                <a:latin typeface="Calibri"/>
                <a:ea typeface="Calibri"/>
                <a:cs typeface="Calibri"/>
                <a:sym typeface="Calibri"/>
              </a:rPr>
              <a:t>Les ambassadeurs scientifiques animent les ateliers dans les conditions suivantes:</a:t>
            </a:r>
          </a:p>
          <a:p>
            <a:pPr marL="1143000" marR="0" lvl="2" indent="-228600" algn="l" rtl="0">
              <a:lnSpc>
                <a:spcPct val="90000"/>
              </a:lnSpc>
              <a:spcBef>
                <a:spcPts val="500"/>
              </a:spcBef>
              <a:spcAft>
                <a:spcPts val="0"/>
              </a:spcAft>
              <a:buClr>
                <a:schemeClr val="dk1"/>
              </a:buClr>
              <a:buSzPct val="101750"/>
              <a:buFont typeface="Arial"/>
              <a:buChar char="•"/>
            </a:pPr>
            <a:r>
              <a:rPr lang="fr-CA" sz="2035" b="0" i="0" u="none" strike="noStrike" cap="none" dirty="0">
                <a:solidFill>
                  <a:schemeClr val="dk1"/>
                </a:solidFill>
                <a:latin typeface="Calibri"/>
                <a:ea typeface="Calibri"/>
                <a:cs typeface="Calibri"/>
                <a:sym typeface="Calibri"/>
              </a:rPr>
              <a:t>Les activités ont lieu au collège ou dans les écoles. Des activités à l’extérieur de ces établissements </a:t>
            </a:r>
            <a:r>
              <a:rPr lang="fr-CA" sz="2035" b="0" i="0" u="none" strike="noStrike" cap="none" dirty="0" smtClean="0">
                <a:solidFill>
                  <a:schemeClr val="dk1"/>
                </a:solidFill>
                <a:latin typeface="Calibri"/>
                <a:ea typeface="Calibri"/>
                <a:cs typeface="Calibri"/>
                <a:sym typeface="Calibri"/>
              </a:rPr>
              <a:t>peuvent </a:t>
            </a:r>
            <a:r>
              <a:rPr lang="fr-CA" sz="2035" b="0" i="0" u="none" strike="noStrike" cap="none" dirty="0">
                <a:solidFill>
                  <a:schemeClr val="dk1"/>
                </a:solidFill>
                <a:latin typeface="Calibri"/>
                <a:ea typeface="Calibri"/>
                <a:cs typeface="Calibri"/>
                <a:sym typeface="Calibri"/>
              </a:rPr>
              <a:t>également avoir lieu (ex. Festival Eurêka)</a:t>
            </a:r>
          </a:p>
          <a:p>
            <a:pPr marL="1143000" marR="0" lvl="2" indent="-228600" algn="l" rtl="0">
              <a:lnSpc>
                <a:spcPct val="90000"/>
              </a:lnSpc>
              <a:spcBef>
                <a:spcPts val="500"/>
              </a:spcBef>
              <a:spcAft>
                <a:spcPts val="0"/>
              </a:spcAft>
              <a:buClr>
                <a:schemeClr val="dk1"/>
              </a:buClr>
              <a:buSzPct val="101750"/>
              <a:buFont typeface="Arial"/>
              <a:buChar char="•"/>
            </a:pPr>
            <a:r>
              <a:rPr lang="fr-CA" sz="2035" b="0" i="0" u="none" strike="noStrike" cap="none" dirty="0">
                <a:solidFill>
                  <a:schemeClr val="dk1"/>
                </a:solidFill>
                <a:latin typeface="Calibri"/>
                <a:ea typeface="Calibri"/>
                <a:cs typeface="Calibri"/>
                <a:sym typeface="Calibri"/>
              </a:rPr>
              <a:t>Le coût est nul pour les écoles visitées ou pour les élèves qui les visitent</a:t>
            </a:r>
          </a:p>
          <a:p>
            <a:pPr marL="1143000" marR="0" lvl="2" indent="-228600" algn="l" rtl="0">
              <a:lnSpc>
                <a:spcPct val="90000"/>
              </a:lnSpc>
              <a:spcBef>
                <a:spcPts val="500"/>
              </a:spcBef>
              <a:spcAft>
                <a:spcPts val="0"/>
              </a:spcAft>
              <a:buClr>
                <a:schemeClr val="dk1"/>
              </a:buClr>
              <a:buSzPct val="101750"/>
              <a:buFont typeface="Arial"/>
              <a:buChar char="•"/>
            </a:pPr>
            <a:r>
              <a:rPr lang="fr-CA" sz="2035" b="0" i="0" u="none" strike="noStrike" cap="none" dirty="0">
                <a:solidFill>
                  <a:schemeClr val="dk1"/>
                </a:solidFill>
                <a:latin typeface="Calibri"/>
                <a:ea typeface="Calibri"/>
                <a:cs typeface="Calibri"/>
                <a:sym typeface="Calibri"/>
              </a:rPr>
              <a:t>Chacun des ateliers est conçu pour une intervention ponctuelle (une seule fois)</a:t>
            </a:r>
          </a:p>
          <a:p>
            <a:pPr marL="1143000" marR="0" lvl="2" indent="-228600" algn="l" rtl="0">
              <a:lnSpc>
                <a:spcPct val="90000"/>
              </a:lnSpc>
              <a:spcBef>
                <a:spcPts val="500"/>
              </a:spcBef>
              <a:spcAft>
                <a:spcPts val="0"/>
              </a:spcAft>
              <a:buClr>
                <a:schemeClr val="dk1"/>
              </a:buClr>
              <a:buSzPct val="101750"/>
              <a:buFont typeface="Arial"/>
              <a:buChar char="•"/>
            </a:pPr>
            <a:r>
              <a:rPr lang="fr-CA" sz="2035" b="0" i="0" u="none" strike="noStrike" cap="none" dirty="0">
                <a:solidFill>
                  <a:schemeClr val="dk1"/>
                </a:solidFill>
                <a:latin typeface="Calibri"/>
                <a:ea typeface="Calibri"/>
                <a:cs typeface="Calibri"/>
                <a:sym typeface="Calibri"/>
              </a:rPr>
              <a:t>Les ambassadeurs apportent le matériel nécessaire pour la réalisation des activités</a:t>
            </a:r>
          </a:p>
          <a:p>
            <a:pPr marL="1143000" marR="0" lvl="2" indent="-228600" algn="l" rtl="0">
              <a:lnSpc>
                <a:spcPct val="90000"/>
              </a:lnSpc>
              <a:spcBef>
                <a:spcPts val="500"/>
              </a:spcBef>
              <a:spcAft>
                <a:spcPts val="0"/>
              </a:spcAft>
              <a:buClr>
                <a:schemeClr val="dk1"/>
              </a:buClr>
              <a:buSzPct val="101750"/>
              <a:buFont typeface="Arial"/>
              <a:buChar char="•"/>
            </a:pPr>
            <a:r>
              <a:rPr lang="fr-CA" sz="2035" b="0" i="0" u="none" strike="noStrike" cap="none" dirty="0">
                <a:solidFill>
                  <a:schemeClr val="dk1"/>
                </a:solidFill>
                <a:latin typeface="Calibri"/>
                <a:ea typeface="Calibri"/>
                <a:cs typeface="Calibri"/>
                <a:sym typeface="Calibri"/>
              </a:rPr>
              <a:t>Le coordonnateur local accompagne les ambassadeurs à chacune des sorties</a:t>
            </a:r>
          </a:p>
          <a:p>
            <a:pPr marL="685800" marR="0" lvl="1" indent="-228600" algn="l" rtl="0">
              <a:lnSpc>
                <a:spcPct val="90000"/>
              </a:lnSpc>
              <a:spcBef>
                <a:spcPts val="500"/>
              </a:spcBef>
              <a:spcAft>
                <a:spcPts val="0"/>
              </a:spcAft>
              <a:buClr>
                <a:schemeClr val="dk1"/>
              </a:buClr>
              <a:buFont typeface="Arial"/>
              <a:buNone/>
            </a:pPr>
            <a:endParaRPr sz="2035" b="0" i="0" u="none" strike="noStrike" cap="none" dirty="0">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Font typeface="Arial"/>
              <a:buNone/>
            </a:pPr>
            <a:endParaRPr sz="2405" dirty="0">
              <a:solidFill>
                <a:schemeClr val="dk1"/>
              </a:solidFill>
              <a:latin typeface="Calibri"/>
              <a:ea typeface="Calibri"/>
              <a:cs typeface="Calibri"/>
              <a:sym typeface="Calibri"/>
            </a:endParaRPr>
          </a:p>
          <a:p>
            <a:pPr marL="685800" marR="0" lvl="1" indent="-228600" algn="l" rtl="0">
              <a:lnSpc>
                <a:spcPct val="90000"/>
              </a:lnSpc>
              <a:spcBef>
                <a:spcPts val="500"/>
              </a:spcBef>
              <a:buClr>
                <a:schemeClr val="dk1"/>
              </a:buClr>
              <a:buFont typeface="Arial"/>
              <a:buNone/>
            </a:pPr>
            <a:endParaRPr sz="1480" b="0" i="0" u="none" strike="noStrike" cap="none" dirty="0">
              <a:solidFill>
                <a:schemeClr val="dk1"/>
              </a:solidFill>
              <a:latin typeface="Calibri"/>
              <a:ea typeface="Calibri"/>
              <a:cs typeface="Calibri"/>
              <a:sym typeface="Calibri"/>
            </a:endParaRPr>
          </a:p>
        </p:txBody>
      </p:sp>
      <p:pic>
        <p:nvPicPr>
          <p:cNvPr id="7" name="Image 6"/>
          <p:cNvPicPr>
            <a:picLocks noChangeAspect="1"/>
          </p:cNvPicPr>
          <p:nvPr/>
        </p:nvPicPr>
        <p:blipFill>
          <a:blip r:embed="rId3"/>
          <a:stretch>
            <a:fillRect/>
          </a:stretch>
        </p:blipFill>
        <p:spPr>
          <a:xfrm rot="750745">
            <a:off x="9776232" y="2464955"/>
            <a:ext cx="1579671" cy="1615778"/>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p:nvPr/>
        </p:nvSpPr>
        <p:spPr>
          <a:xfrm>
            <a:off x="0" y="0"/>
            <a:ext cx="12192000" cy="1120655"/>
          </a:xfrm>
          <a:prstGeom prst="rect">
            <a:avLst/>
          </a:prstGeom>
          <a:solidFill>
            <a:schemeClr val="accent4">
              <a:lumMod val="60000"/>
              <a:lumOff val="40000"/>
            </a:schemeClr>
          </a:solidFill>
          <a:ln w="12700" cap="flat" cmpd="sng">
            <a:solidFill>
              <a:srgbClr val="42719B"/>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fr-CA" sz="2800">
                <a:solidFill>
                  <a:srgbClr val="000000"/>
                </a:solidFill>
                <a:latin typeface="Calibri"/>
                <a:ea typeface="Calibri"/>
                <a:cs typeface="Calibri"/>
                <a:sym typeface="Calibri"/>
              </a:rPr>
              <a:t>        </a:t>
            </a:r>
            <a:r>
              <a:rPr lang="fr-CA" sz="3400">
                <a:solidFill>
                  <a:srgbClr val="000000"/>
                </a:solidFill>
                <a:latin typeface="Calibri"/>
                <a:ea typeface="Calibri"/>
                <a:cs typeface="Calibri"/>
                <a:sym typeface="Calibri"/>
              </a:rPr>
              <a:t>Ambassadeurs scientifiques</a:t>
            </a:r>
          </a:p>
        </p:txBody>
      </p:sp>
      <p:sp>
        <p:nvSpPr>
          <p:cNvPr id="153" name="Shape 153"/>
          <p:cNvSpPr txBox="1"/>
          <p:nvPr/>
        </p:nvSpPr>
        <p:spPr>
          <a:xfrm>
            <a:off x="565768" y="1147689"/>
            <a:ext cx="10946406" cy="4897512"/>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spcAft>
                <a:spcPts val="0"/>
              </a:spcAft>
              <a:buClr>
                <a:schemeClr val="dk1"/>
              </a:buClr>
              <a:buSzPct val="100000"/>
              <a:buFont typeface="Arial"/>
              <a:buChar char="•"/>
            </a:pPr>
            <a:r>
              <a:rPr lang="fr-CA" sz="2600" dirty="0">
                <a:solidFill>
                  <a:schemeClr val="dk1"/>
                </a:solidFill>
                <a:latin typeface="Calibri"/>
                <a:ea typeface="Calibri"/>
                <a:cs typeface="Calibri"/>
                <a:sym typeface="Calibri"/>
              </a:rPr>
              <a:t>Ce que le projet apporte aux étudiants du collégial</a:t>
            </a:r>
            <a:r>
              <a:rPr lang="fr-CA" sz="2600" dirty="0" smtClean="0">
                <a:solidFill>
                  <a:schemeClr val="dk1"/>
                </a:solidFill>
                <a:latin typeface="Calibri"/>
                <a:ea typeface="Calibri"/>
                <a:cs typeface="Calibri"/>
                <a:sym typeface="Calibri"/>
              </a:rPr>
              <a:t>:</a:t>
            </a:r>
          </a:p>
          <a:p>
            <a:pPr marL="228600" marR="0" lvl="0" indent="-228600" algn="l" rtl="0">
              <a:lnSpc>
                <a:spcPct val="90000"/>
              </a:lnSpc>
              <a:spcBef>
                <a:spcPts val="0"/>
              </a:spcBef>
              <a:spcAft>
                <a:spcPts val="0"/>
              </a:spcAft>
              <a:buClr>
                <a:schemeClr val="dk1"/>
              </a:buClr>
              <a:buSzPct val="100000"/>
              <a:buFont typeface="Arial"/>
              <a:buChar char="•"/>
            </a:pPr>
            <a:endParaRPr lang="fr-CA" sz="1200" dirty="0">
              <a:solidFill>
                <a:schemeClr val="dk1"/>
              </a:solidFill>
              <a:latin typeface="Calibri"/>
              <a:ea typeface="Calibri"/>
              <a:cs typeface="Calibri"/>
              <a:sym typeface="Calibri"/>
            </a:endParaRPr>
          </a:p>
          <a:p>
            <a:pPr marL="1143000" marR="0" lvl="2" indent="-228600" algn="l" rtl="0">
              <a:lnSpc>
                <a:spcPct val="90000"/>
              </a:lnSpc>
              <a:spcBef>
                <a:spcPts val="500"/>
              </a:spcBef>
              <a:spcAft>
                <a:spcPts val="0"/>
              </a:spcAft>
              <a:buClr>
                <a:srgbClr val="000000"/>
              </a:buClr>
              <a:buSzPct val="100000"/>
              <a:buFont typeface="Arial"/>
              <a:buChar char="•"/>
            </a:pPr>
            <a:r>
              <a:rPr lang="fr-CA" sz="2200" b="0" i="0" u="none" strike="noStrike" cap="none" dirty="0">
                <a:solidFill>
                  <a:srgbClr val="000000"/>
                </a:solidFill>
                <a:latin typeface="Calibri"/>
                <a:ea typeface="Calibri"/>
                <a:cs typeface="Calibri"/>
                <a:sym typeface="Calibri"/>
              </a:rPr>
              <a:t>Bonification de l’offre d’activités parascolaires</a:t>
            </a:r>
          </a:p>
          <a:p>
            <a:pPr marL="1143000" marR="0" lvl="2" indent="-228600" algn="l" rtl="0">
              <a:lnSpc>
                <a:spcPct val="90000"/>
              </a:lnSpc>
              <a:spcBef>
                <a:spcPts val="500"/>
              </a:spcBef>
              <a:spcAft>
                <a:spcPts val="0"/>
              </a:spcAft>
              <a:buClr>
                <a:srgbClr val="000000"/>
              </a:buClr>
              <a:buSzPct val="100000"/>
              <a:buFont typeface="Arial"/>
              <a:buChar char="•"/>
            </a:pPr>
            <a:r>
              <a:rPr lang="fr-CA" sz="2200" b="0" i="0" u="none" strike="noStrike" cap="none" dirty="0">
                <a:solidFill>
                  <a:srgbClr val="000000"/>
                </a:solidFill>
                <a:latin typeface="Calibri"/>
                <a:ea typeface="Calibri"/>
                <a:cs typeface="Calibri"/>
                <a:sym typeface="Calibri"/>
              </a:rPr>
              <a:t>Occasion d’obtenir une mention au bulletin plus</a:t>
            </a:r>
          </a:p>
          <a:p>
            <a:pPr marL="1143000" marR="0" lvl="2" indent="-228600" algn="l" rtl="0">
              <a:lnSpc>
                <a:spcPct val="90000"/>
              </a:lnSpc>
              <a:spcBef>
                <a:spcPts val="500"/>
              </a:spcBef>
              <a:spcAft>
                <a:spcPts val="0"/>
              </a:spcAft>
              <a:buClr>
                <a:srgbClr val="000000"/>
              </a:buClr>
              <a:buSzPct val="100000"/>
              <a:buFont typeface="Arial"/>
              <a:buChar char="•"/>
            </a:pPr>
            <a:r>
              <a:rPr lang="fr-CA" sz="2200" b="0" i="0" u="none" strike="noStrike" cap="none" dirty="0">
                <a:solidFill>
                  <a:srgbClr val="000000"/>
                </a:solidFill>
                <a:latin typeface="Calibri"/>
                <a:ea typeface="Calibri"/>
                <a:cs typeface="Calibri"/>
                <a:sym typeface="Calibri"/>
              </a:rPr>
              <a:t>Implication dans la communauté </a:t>
            </a:r>
          </a:p>
          <a:p>
            <a:pPr marL="1143000" marR="0" lvl="2" indent="-228600" algn="l" rtl="0">
              <a:lnSpc>
                <a:spcPct val="90000"/>
              </a:lnSpc>
              <a:spcBef>
                <a:spcPts val="500"/>
              </a:spcBef>
              <a:spcAft>
                <a:spcPts val="0"/>
              </a:spcAft>
              <a:buClr>
                <a:srgbClr val="000000"/>
              </a:buClr>
              <a:buSzPct val="100000"/>
              <a:buFont typeface="Arial"/>
              <a:buChar char="•"/>
            </a:pPr>
            <a:r>
              <a:rPr lang="fr-CA" sz="2200" b="0" i="0" u="none" strike="noStrike" cap="none" dirty="0">
                <a:solidFill>
                  <a:srgbClr val="000000"/>
                </a:solidFill>
                <a:latin typeface="Calibri"/>
                <a:ea typeface="Calibri"/>
                <a:cs typeface="Calibri"/>
                <a:sym typeface="Calibri"/>
              </a:rPr>
              <a:t>Partage d’une passion pour les sciences</a:t>
            </a:r>
          </a:p>
          <a:p>
            <a:pPr marL="1143000" marR="0" lvl="2" indent="-228600" algn="l" rtl="0">
              <a:lnSpc>
                <a:spcPct val="90000"/>
              </a:lnSpc>
              <a:spcBef>
                <a:spcPts val="500"/>
              </a:spcBef>
              <a:spcAft>
                <a:spcPts val="0"/>
              </a:spcAft>
              <a:buClr>
                <a:srgbClr val="000000"/>
              </a:buClr>
              <a:buSzPct val="100000"/>
              <a:buFont typeface="Arial"/>
              <a:buChar char="•"/>
            </a:pPr>
            <a:r>
              <a:rPr lang="fr-CA" sz="2200" b="0" i="0" u="none" strike="noStrike" cap="none" dirty="0">
                <a:solidFill>
                  <a:srgbClr val="000000"/>
                </a:solidFill>
                <a:latin typeface="Calibri"/>
                <a:ea typeface="Calibri"/>
                <a:cs typeface="Calibri"/>
                <a:sym typeface="Calibri"/>
              </a:rPr>
              <a:t>Acquisition de compétences</a:t>
            </a:r>
          </a:p>
          <a:p>
            <a:pPr marL="1143000" marR="0" lvl="2" indent="-228600" algn="l" rtl="0">
              <a:lnSpc>
                <a:spcPct val="90000"/>
              </a:lnSpc>
              <a:spcBef>
                <a:spcPts val="500"/>
              </a:spcBef>
              <a:spcAft>
                <a:spcPts val="0"/>
              </a:spcAft>
              <a:buClr>
                <a:schemeClr val="dk1"/>
              </a:buClr>
              <a:buSzPct val="100000"/>
              <a:buFont typeface="Arial"/>
              <a:buChar char="•"/>
            </a:pPr>
            <a:r>
              <a:rPr lang="fr-CA" sz="2200" b="0" i="0" u="none" strike="noStrike" cap="none" dirty="0">
                <a:solidFill>
                  <a:schemeClr val="dk1"/>
                </a:solidFill>
                <a:latin typeface="Calibri"/>
                <a:ea typeface="Calibri"/>
                <a:cs typeface="Calibri"/>
                <a:sym typeface="Calibri"/>
              </a:rPr>
              <a:t>Une meilleure connaissance d’eux-mêmes: forces, faiblesses, champs d’intérêt, talents, etc.</a:t>
            </a:r>
          </a:p>
          <a:p>
            <a:pPr marL="1143000" marR="0" lvl="2" indent="-228600" algn="l" rtl="0">
              <a:lnSpc>
                <a:spcPct val="90000"/>
              </a:lnSpc>
              <a:spcBef>
                <a:spcPts val="500"/>
              </a:spcBef>
              <a:spcAft>
                <a:spcPts val="0"/>
              </a:spcAft>
              <a:buClr>
                <a:schemeClr val="dk1"/>
              </a:buClr>
              <a:buSzPct val="100000"/>
              <a:buFont typeface="Arial"/>
              <a:buChar char="•"/>
            </a:pPr>
            <a:r>
              <a:rPr lang="fr-CA" sz="2200" b="0" i="0" u="none" strike="noStrike" cap="none" dirty="0">
                <a:solidFill>
                  <a:schemeClr val="dk1"/>
                </a:solidFill>
                <a:latin typeface="Calibri"/>
                <a:ea typeface="Calibri"/>
                <a:cs typeface="Calibri"/>
                <a:sym typeface="Calibri"/>
              </a:rPr>
              <a:t>Une plus grande confiance en soi et en ses capacités</a:t>
            </a:r>
          </a:p>
          <a:p>
            <a:pPr marL="1143000" marR="0" lvl="2" indent="-228600" algn="l" rtl="0">
              <a:lnSpc>
                <a:spcPct val="90000"/>
              </a:lnSpc>
              <a:spcBef>
                <a:spcPts val="500"/>
              </a:spcBef>
              <a:spcAft>
                <a:spcPts val="0"/>
              </a:spcAft>
              <a:buClr>
                <a:schemeClr val="dk1"/>
              </a:buClr>
              <a:buSzPct val="100000"/>
              <a:buFont typeface="Arial"/>
              <a:buChar char="•"/>
            </a:pPr>
            <a:r>
              <a:rPr lang="fr-CA" sz="2200" b="0" i="0" u="none" strike="noStrike" cap="none" dirty="0">
                <a:solidFill>
                  <a:schemeClr val="dk1"/>
                </a:solidFill>
                <a:latin typeface="Calibri"/>
                <a:ea typeface="Calibri"/>
                <a:cs typeface="Calibri"/>
                <a:sym typeface="Calibri"/>
              </a:rPr>
              <a:t>De la satisfaction personnelle</a:t>
            </a:r>
          </a:p>
          <a:p>
            <a:pPr marL="1600200" marR="0" lvl="3" indent="-228600" algn="l" rtl="0">
              <a:lnSpc>
                <a:spcPct val="90000"/>
              </a:lnSpc>
              <a:spcBef>
                <a:spcPts val="500"/>
              </a:spcBef>
              <a:spcAft>
                <a:spcPts val="0"/>
              </a:spcAft>
              <a:buClr>
                <a:schemeClr val="dk1"/>
              </a:buClr>
              <a:buSzPct val="100000"/>
              <a:buFont typeface="Arial"/>
              <a:buChar char="•"/>
            </a:pPr>
            <a:r>
              <a:rPr lang="fr-CA" sz="2000" b="0" i="0" u="none" strike="noStrike" cap="none" dirty="0">
                <a:solidFill>
                  <a:schemeClr val="dk1"/>
                </a:solidFill>
                <a:latin typeface="Calibri"/>
                <a:ea typeface="Calibri"/>
                <a:cs typeface="Calibri"/>
                <a:sym typeface="Calibri"/>
              </a:rPr>
              <a:t>En contribuant à réaliser un projet innovateur en collaboration avec une équipe d’étudiants motivés</a:t>
            </a:r>
          </a:p>
          <a:p>
            <a:pPr marL="1600200" marR="0" lvl="3" indent="-228600" algn="l" rtl="0">
              <a:lnSpc>
                <a:spcPct val="90000"/>
              </a:lnSpc>
              <a:spcBef>
                <a:spcPts val="500"/>
              </a:spcBef>
              <a:spcAft>
                <a:spcPts val="0"/>
              </a:spcAft>
              <a:buClr>
                <a:schemeClr val="dk1"/>
              </a:buClr>
              <a:buSzPct val="100000"/>
              <a:buFont typeface="Arial"/>
              <a:buChar char="•"/>
            </a:pPr>
            <a:r>
              <a:rPr lang="fr-CA" sz="2000" b="0" i="0" u="none" strike="noStrike" cap="none" dirty="0">
                <a:solidFill>
                  <a:schemeClr val="dk1"/>
                </a:solidFill>
                <a:latin typeface="Calibri"/>
                <a:ea typeface="Calibri"/>
                <a:cs typeface="Calibri"/>
                <a:sym typeface="Calibri"/>
              </a:rPr>
              <a:t>En contribuant à </a:t>
            </a:r>
            <a:r>
              <a:rPr lang="fr-CA" sz="2000" b="0" i="0" u="none" strike="noStrike" cap="none" dirty="0">
                <a:solidFill>
                  <a:srgbClr val="000000"/>
                </a:solidFill>
                <a:latin typeface="Calibri"/>
                <a:ea typeface="Calibri"/>
                <a:cs typeface="Calibri"/>
                <a:sym typeface="Calibri"/>
              </a:rPr>
              <a:t>la </a:t>
            </a:r>
            <a:r>
              <a:rPr lang="fr-CA" sz="2000" b="1" i="0" u="none" strike="noStrike" cap="none" dirty="0">
                <a:solidFill>
                  <a:srgbClr val="000000"/>
                </a:solidFill>
                <a:latin typeface="Calibri"/>
                <a:ea typeface="Calibri"/>
                <a:cs typeface="Calibri"/>
                <a:sym typeface="Calibri"/>
              </a:rPr>
              <a:t>promotion des sciences</a:t>
            </a:r>
            <a:r>
              <a:rPr lang="fr-CA" sz="2000" b="0" i="0" u="none" strike="noStrike" cap="none" dirty="0">
                <a:solidFill>
                  <a:schemeClr val="dk1"/>
                </a:solidFill>
                <a:latin typeface="Calibri"/>
                <a:ea typeface="Calibri"/>
                <a:cs typeface="Calibri"/>
                <a:sym typeface="Calibri"/>
              </a:rPr>
              <a:t>, l’objectif premier de ce projet</a:t>
            </a:r>
          </a:p>
          <a:p>
            <a:pPr marL="1143000" marR="0" lvl="2" indent="-228600" algn="l" rtl="0">
              <a:lnSpc>
                <a:spcPct val="90000"/>
              </a:lnSpc>
              <a:spcBef>
                <a:spcPts val="500"/>
              </a:spcBef>
              <a:spcAft>
                <a:spcPts val="0"/>
              </a:spcAft>
              <a:buClr>
                <a:schemeClr val="dk1"/>
              </a:buClr>
              <a:buFont typeface="Arial"/>
              <a:buNone/>
            </a:pPr>
            <a:endParaRPr sz="2200" b="0" i="0" u="none" strike="noStrike" cap="none" dirty="0">
              <a:solidFill>
                <a:srgbClr val="000000"/>
              </a:solidFill>
              <a:latin typeface="Calibri"/>
              <a:ea typeface="Calibri"/>
              <a:cs typeface="Calibri"/>
              <a:sym typeface="Calibri"/>
            </a:endParaRPr>
          </a:p>
          <a:p>
            <a:pPr marL="1143000" marR="0" lvl="2" indent="-228600" algn="l" rtl="0">
              <a:lnSpc>
                <a:spcPct val="90000"/>
              </a:lnSpc>
              <a:spcBef>
                <a:spcPts val="500"/>
              </a:spcBef>
              <a:spcAft>
                <a:spcPts val="0"/>
              </a:spcAft>
              <a:buClr>
                <a:schemeClr val="dk1"/>
              </a:buClr>
              <a:buFont typeface="Arial"/>
              <a:buNone/>
            </a:pPr>
            <a:endParaRPr sz="2200" b="0" i="0" u="none" strike="noStrike" cap="none" dirty="0">
              <a:solidFill>
                <a:srgbClr val="000000"/>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Font typeface="Arial"/>
              <a:buNone/>
            </a:pPr>
            <a:endParaRPr sz="2600" dirty="0">
              <a:solidFill>
                <a:schemeClr val="dk1"/>
              </a:solidFill>
              <a:latin typeface="Calibri"/>
              <a:ea typeface="Calibri"/>
              <a:cs typeface="Calibri"/>
              <a:sym typeface="Calibri"/>
            </a:endParaRPr>
          </a:p>
          <a:p>
            <a:pPr marL="685800" marR="0" lvl="1" indent="-228600" algn="l" rtl="0">
              <a:lnSpc>
                <a:spcPct val="90000"/>
              </a:lnSpc>
              <a:spcBef>
                <a:spcPts val="500"/>
              </a:spcBef>
              <a:spcAft>
                <a:spcPts val="0"/>
              </a:spcAft>
              <a:buClr>
                <a:schemeClr val="dk1"/>
              </a:buClr>
              <a:buFont typeface="Arial"/>
              <a:buNone/>
            </a:pPr>
            <a:endParaRPr sz="2200" b="0" i="0" u="none" strike="noStrike" cap="none" dirty="0">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Font typeface="Arial"/>
              <a:buNone/>
            </a:pPr>
            <a:endParaRPr sz="2600" dirty="0">
              <a:solidFill>
                <a:schemeClr val="dk1"/>
              </a:solidFill>
              <a:latin typeface="Calibri"/>
              <a:ea typeface="Calibri"/>
              <a:cs typeface="Calibri"/>
              <a:sym typeface="Calibri"/>
            </a:endParaRPr>
          </a:p>
          <a:p>
            <a:pPr marL="685800" marR="0" lvl="1" indent="-228600" algn="l" rtl="0">
              <a:lnSpc>
                <a:spcPct val="90000"/>
              </a:lnSpc>
              <a:spcBef>
                <a:spcPts val="500"/>
              </a:spcBef>
              <a:buClr>
                <a:schemeClr val="dk1"/>
              </a:buClr>
              <a:buFont typeface="Arial"/>
              <a:buNone/>
            </a:pPr>
            <a:endParaRPr sz="1600" b="0" i="0" u="none" strike="noStrike" cap="none" dirty="0">
              <a:solidFill>
                <a:schemeClr val="dk1"/>
              </a:solidFill>
              <a:latin typeface="Calibri"/>
              <a:ea typeface="Calibri"/>
              <a:cs typeface="Calibri"/>
              <a:sym typeface="Calibri"/>
            </a:endParaRPr>
          </a:p>
        </p:txBody>
      </p:sp>
      <p:pic>
        <p:nvPicPr>
          <p:cNvPr id="4" name="Image 3"/>
          <p:cNvPicPr>
            <a:picLocks noChangeAspect="1"/>
          </p:cNvPicPr>
          <p:nvPr/>
        </p:nvPicPr>
        <p:blipFill>
          <a:blip r:embed="rId3"/>
          <a:stretch>
            <a:fillRect/>
          </a:stretch>
        </p:blipFill>
        <p:spPr>
          <a:xfrm rot="750745">
            <a:off x="8583226" y="1395671"/>
            <a:ext cx="1862430" cy="1905000"/>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p:nvPr/>
        </p:nvSpPr>
        <p:spPr>
          <a:xfrm>
            <a:off x="0" y="0"/>
            <a:ext cx="12192000" cy="1120655"/>
          </a:xfrm>
          <a:prstGeom prst="rect">
            <a:avLst/>
          </a:prstGeom>
          <a:solidFill>
            <a:schemeClr val="accent4">
              <a:lumMod val="60000"/>
              <a:lumOff val="40000"/>
            </a:schemeClr>
          </a:solidFill>
          <a:ln w="12700" cap="flat" cmpd="sng">
            <a:solidFill>
              <a:srgbClr val="42719B"/>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fr-CA" sz="2800">
                <a:solidFill>
                  <a:srgbClr val="000000"/>
                </a:solidFill>
                <a:latin typeface="Calibri"/>
                <a:ea typeface="Calibri"/>
                <a:cs typeface="Calibri"/>
                <a:sym typeface="Calibri"/>
              </a:rPr>
              <a:t>        </a:t>
            </a:r>
            <a:r>
              <a:rPr lang="fr-CA" sz="3400">
                <a:solidFill>
                  <a:srgbClr val="000000"/>
                </a:solidFill>
                <a:latin typeface="Calibri"/>
                <a:ea typeface="Calibri"/>
                <a:cs typeface="Calibri"/>
                <a:sym typeface="Calibri"/>
              </a:rPr>
              <a:t>Ambassadeurs scientifiques</a:t>
            </a:r>
          </a:p>
        </p:txBody>
      </p:sp>
      <p:sp>
        <p:nvSpPr>
          <p:cNvPr id="159" name="Shape 159"/>
          <p:cNvSpPr txBox="1"/>
          <p:nvPr/>
        </p:nvSpPr>
        <p:spPr>
          <a:xfrm>
            <a:off x="303500" y="1221676"/>
            <a:ext cx="11626231" cy="5446493"/>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spcAft>
                <a:spcPts val="0"/>
              </a:spcAft>
              <a:buClr>
                <a:schemeClr val="dk1"/>
              </a:buClr>
              <a:buSzPct val="100000"/>
              <a:buFont typeface="Arial"/>
              <a:buChar char="•"/>
            </a:pPr>
            <a:r>
              <a:rPr lang="fr-CA" sz="2600">
                <a:solidFill>
                  <a:schemeClr val="dk1"/>
                </a:solidFill>
                <a:latin typeface="Calibri"/>
                <a:ea typeface="Calibri"/>
                <a:cs typeface="Calibri"/>
                <a:sym typeface="Calibri"/>
              </a:rPr>
              <a:t>Les étapes pour la réalisation du projet:</a:t>
            </a:r>
          </a:p>
          <a:p>
            <a:pPr marL="0" marR="0" lvl="0" indent="0" algn="l" rtl="0">
              <a:lnSpc>
                <a:spcPct val="90000"/>
              </a:lnSpc>
              <a:spcBef>
                <a:spcPts val="0"/>
              </a:spcBef>
              <a:spcAft>
                <a:spcPts val="0"/>
              </a:spcAft>
              <a:buClr>
                <a:schemeClr val="dk1"/>
              </a:buClr>
              <a:buFont typeface="Arial"/>
              <a:buNone/>
            </a:pPr>
            <a:endParaRPr sz="1000">
              <a:solidFill>
                <a:schemeClr val="dk1"/>
              </a:solidFill>
              <a:latin typeface="Calibri"/>
              <a:ea typeface="Calibri"/>
              <a:cs typeface="Calibri"/>
              <a:sym typeface="Calibri"/>
            </a:endParaRPr>
          </a:p>
          <a:p>
            <a:pPr marL="708660" marR="0" lvl="1" indent="-353060" algn="l" rtl="0">
              <a:lnSpc>
                <a:spcPct val="90000"/>
              </a:lnSpc>
              <a:spcBef>
                <a:spcPts val="0"/>
              </a:spcBef>
              <a:spcAft>
                <a:spcPts val="0"/>
              </a:spcAft>
              <a:buClr>
                <a:srgbClr val="000000"/>
              </a:buClr>
              <a:buSzPct val="100000"/>
              <a:buFont typeface="Arial"/>
              <a:buChar char="•"/>
            </a:pPr>
            <a:r>
              <a:rPr lang="fr-CA" sz="2000" b="1" i="0" u="none" strike="noStrike" cap="none">
                <a:solidFill>
                  <a:srgbClr val="000000"/>
                </a:solidFill>
                <a:latin typeface="Calibri"/>
                <a:ea typeface="Calibri"/>
                <a:cs typeface="Calibri"/>
                <a:sym typeface="Calibri"/>
              </a:rPr>
              <a:t>Étape 0: </a:t>
            </a:r>
            <a:r>
              <a:rPr lang="fr-CA" sz="2000" b="0" i="0" u="none" strike="noStrike" cap="none">
                <a:solidFill>
                  <a:srgbClr val="000000"/>
                </a:solidFill>
                <a:latin typeface="Calibri"/>
                <a:ea typeface="Calibri"/>
                <a:cs typeface="Calibri"/>
                <a:sym typeface="Calibri"/>
              </a:rPr>
              <a:t>Recrutement des ambassadeurs</a:t>
            </a:r>
          </a:p>
          <a:p>
            <a:pPr marL="708660" marR="0" lvl="1" indent="-353060" algn="l" rtl="0">
              <a:lnSpc>
                <a:spcPct val="90000"/>
              </a:lnSpc>
              <a:spcBef>
                <a:spcPts val="1200"/>
              </a:spcBef>
              <a:spcAft>
                <a:spcPts val="0"/>
              </a:spcAft>
              <a:buClr>
                <a:srgbClr val="000000"/>
              </a:buClr>
              <a:buSzPct val="100000"/>
              <a:buFont typeface="Arial"/>
              <a:buChar char="•"/>
            </a:pPr>
            <a:r>
              <a:rPr lang="fr-CA" sz="2000" b="1" i="0" u="none" strike="noStrike" cap="none">
                <a:solidFill>
                  <a:srgbClr val="000000"/>
                </a:solidFill>
                <a:latin typeface="Calibri"/>
                <a:ea typeface="Calibri"/>
                <a:cs typeface="Calibri"/>
                <a:sym typeface="Calibri"/>
              </a:rPr>
              <a:t>Étape 1</a:t>
            </a:r>
            <a:r>
              <a:rPr lang="fr-CA" sz="2000" b="0" i="0" u="none" strike="noStrike" cap="none">
                <a:solidFill>
                  <a:srgbClr val="000000"/>
                </a:solidFill>
                <a:latin typeface="Calibri"/>
                <a:ea typeface="Calibri"/>
                <a:cs typeface="Calibri"/>
                <a:sym typeface="Calibri"/>
              </a:rPr>
              <a:t>: Conception et choix d’expériences</a:t>
            </a:r>
          </a:p>
          <a:p>
            <a:pPr marL="708660" marR="0" lvl="1" indent="-353060" algn="l" rtl="0">
              <a:lnSpc>
                <a:spcPct val="90000"/>
              </a:lnSpc>
              <a:spcBef>
                <a:spcPts val="1200"/>
              </a:spcBef>
              <a:spcAft>
                <a:spcPts val="0"/>
              </a:spcAft>
              <a:buClr>
                <a:srgbClr val="000000"/>
              </a:buClr>
              <a:buSzPct val="100000"/>
              <a:buFont typeface="Arial"/>
              <a:buChar char="•"/>
            </a:pPr>
            <a:r>
              <a:rPr lang="fr-CA" sz="2000" b="1" i="0" u="none" strike="noStrike" cap="none">
                <a:solidFill>
                  <a:srgbClr val="000000"/>
                </a:solidFill>
                <a:latin typeface="Calibri"/>
                <a:ea typeface="Calibri"/>
                <a:cs typeface="Calibri"/>
                <a:sym typeface="Calibri"/>
              </a:rPr>
              <a:t>Étape 2</a:t>
            </a:r>
            <a:r>
              <a:rPr lang="fr-CA" sz="2000" b="0" i="0" u="none" strike="noStrike" cap="none">
                <a:solidFill>
                  <a:srgbClr val="000000"/>
                </a:solidFill>
                <a:latin typeface="Calibri"/>
                <a:ea typeface="Calibri"/>
                <a:cs typeface="Calibri"/>
                <a:sym typeface="Calibri"/>
              </a:rPr>
              <a:t>: Préparation de la fiche d’expérience</a:t>
            </a:r>
          </a:p>
          <a:p>
            <a:pPr marL="708660" marR="0" lvl="1" indent="-353060" algn="l" rtl="0">
              <a:lnSpc>
                <a:spcPct val="90000"/>
              </a:lnSpc>
              <a:spcBef>
                <a:spcPts val="1200"/>
              </a:spcBef>
              <a:spcAft>
                <a:spcPts val="0"/>
              </a:spcAft>
              <a:buClr>
                <a:srgbClr val="000000"/>
              </a:buClr>
              <a:buSzPct val="100000"/>
              <a:buFont typeface="Arial"/>
              <a:buChar char="•"/>
            </a:pPr>
            <a:r>
              <a:rPr lang="fr-CA" sz="2000" b="1" i="0" u="none" strike="noStrike" cap="none">
                <a:solidFill>
                  <a:srgbClr val="000000"/>
                </a:solidFill>
                <a:latin typeface="Calibri"/>
                <a:ea typeface="Calibri"/>
                <a:cs typeface="Calibri"/>
                <a:sym typeface="Calibri"/>
              </a:rPr>
              <a:t>Étape 3</a:t>
            </a:r>
            <a:r>
              <a:rPr lang="fr-CA" sz="2000" b="0" i="0" u="none" strike="noStrike" cap="none">
                <a:solidFill>
                  <a:srgbClr val="000000"/>
                </a:solidFill>
                <a:latin typeface="Calibri"/>
                <a:ea typeface="Calibri"/>
                <a:cs typeface="Calibri"/>
                <a:sym typeface="Calibri"/>
              </a:rPr>
              <a:t>: Tests des expériences</a:t>
            </a:r>
          </a:p>
          <a:p>
            <a:pPr marL="708660" marR="0" lvl="1" indent="-353060" algn="l" rtl="0">
              <a:lnSpc>
                <a:spcPct val="90000"/>
              </a:lnSpc>
              <a:spcBef>
                <a:spcPts val="1200"/>
              </a:spcBef>
              <a:spcAft>
                <a:spcPts val="0"/>
              </a:spcAft>
              <a:buClr>
                <a:srgbClr val="000000"/>
              </a:buClr>
              <a:buSzPct val="100000"/>
              <a:buFont typeface="Arial"/>
              <a:buChar char="•"/>
            </a:pPr>
            <a:r>
              <a:rPr lang="fr-CA" sz="2000" b="1" i="0" u="none" strike="noStrike" cap="none">
                <a:solidFill>
                  <a:srgbClr val="000000"/>
                </a:solidFill>
                <a:latin typeface="Calibri"/>
                <a:ea typeface="Calibri"/>
                <a:cs typeface="Calibri"/>
                <a:sym typeface="Calibri"/>
              </a:rPr>
              <a:t>Étape 4</a:t>
            </a:r>
            <a:r>
              <a:rPr lang="fr-CA" sz="2000" b="0" i="0" u="none" strike="noStrike" cap="none">
                <a:solidFill>
                  <a:srgbClr val="000000"/>
                </a:solidFill>
                <a:latin typeface="Calibri"/>
                <a:ea typeface="Calibri"/>
                <a:cs typeface="Calibri"/>
                <a:sym typeface="Calibri"/>
              </a:rPr>
              <a:t>: Pratiques devant les autres ambassadeurs</a:t>
            </a:r>
          </a:p>
          <a:p>
            <a:pPr marL="708660" marR="0" lvl="1" indent="-353060" algn="l" rtl="0">
              <a:lnSpc>
                <a:spcPct val="90000"/>
              </a:lnSpc>
              <a:spcBef>
                <a:spcPts val="1200"/>
              </a:spcBef>
              <a:spcAft>
                <a:spcPts val="0"/>
              </a:spcAft>
              <a:buClr>
                <a:srgbClr val="000000"/>
              </a:buClr>
              <a:buSzPct val="100000"/>
              <a:buFont typeface="Arial"/>
              <a:buChar char="•"/>
            </a:pPr>
            <a:r>
              <a:rPr lang="fr-CA" sz="2000" b="1" i="0" u="none" strike="noStrike" cap="none">
                <a:solidFill>
                  <a:srgbClr val="000000"/>
                </a:solidFill>
                <a:latin typeface="Calibri"/>
                <a:ea typeface="Calibri"/>
                <a:cs typeface="Calibri"/>
                <a:sym typeface="Calibri"/>
              </a:rPr>
              <a:t>Étape 5</a:t>
            </a:r>
            <a:r>
              <a:rPr lang="fr-CA" sz="2000" b="0" i="0" u="none" strike="noStrike" cap="none">
                <a:solidFill>
                  <a:srgbClr val="000000"/>
                </a:solidFill>
                <a:latin typeface="Calibri"/>
                <a:ea typeface="Calibri"/>
                <a:cs typeface="Calibri"/>
                <a:sym typeface="Calibri"/>
              </a:rPr>
              <a:t>: Observation d’atelier scientifique dans un contexte réel</a:t>
            </a:r>
          </a:p>
          <a:p>
            <a:pPr marL="708660" marR="0" lvl="1" indent="-353060" algn="l" rtl="0">
              <a:lnSpc>
                <a:spcPct val="90000"/>
              </a:lnSpc>
              <a:spcBef>
                <a:spcPts val="1200"/>
              </a:spcBef>
              <a:spcAft>
                <a:spcPts val="0"/>
              </a:spcAft>
              <a:buClr>
                <a:srgbClr val="000000"/>
              </a:buClr>
              <a:buSzPct val="100000"/>
              <a:buFont typeface="Arial"/>
              <a:buChar char="•"/>
            </a:pPr>
            <a:r>
              <a:rPr lang="fr-CA" sz="2000" b="1" i="0" u="none" strike="noStrike" cap="none">
                <a:solidFill>
                  <a:srgbClr val="000000"/>
                </a:solidFill>
                <a:latin typeface="Calibri"/>
                <a:ea typeface="Calibri"/>
                <a:cs typeface="Calibri"/>
                <a:sym typeface="Calibri"/>
              </a:rPr>
              <a:t>Étape 6</a:t>
            </a:r>
            <a:r>
              <a:rPr lang="fr-CA" sz="2000" b="0" i="0" u="none" strike="noStrike" cap="none">
                <a:solidFill>
                  <a:srgbClr val="000000"/>
                </a:solidFill>
                <a:latin typeface="Calibri"/>
                <a:ea typeface="Calibri"/>
                <a:cs typeface="Calibri"/>
                <a:sym typeface="Calibri"/>
              </a:rPr>
              <a:t>: Participation à une démonstration d’expérience comme coanimateur ou comme « technicien »</a:t>
            </a:r>
          </a:p>
          <a:p>
            <a:pPr marL="708660" marR="0" lvl="1" indent="-353060" algn="l" rtl="0">
              <a:lnSpc>
                <a:spcPct val="90000"/>
              </a:lnSpc>
              <a:spcBef>
                <a:spcPts val="1200"/>
              </a:spcBef>
              <a:spcAft>
                <a:spcPts val="0"/>
              </a:spcAft>
              <a:buClr>
                <a:srgbClr val="000000"/>
              </a:buClr>
              <a:buSzPct val="100000"/>
              <a:buFont typeface="Arial"/>
              <a:buChar char="•"/>
            </a:pPr>
            <a:r>
              <a:rPr lang="fr-CA" sz="2000" b="1" i="0" u="none" strike="noStrike" cap="none">
                <a:solidFill>
                  <a:srgbClr val="000000"/>
                </a:solidFill>
                <a:latin typeface="Calibri"/>
                <a:ea typeface="Calibri"/>
                <a:cs typeface="Calibri"/>
                <a:sym typeface="Calibri"/>
              </a:rPr>
              <a:t>Étape 7</a:t>
            </a:r>
            <a:r>
              <a:rPr lang="fr-CA" sz="2000" b="0" i="0" u="none" strike="noStrike" cap="none">
                <a:solidFill>
                  <a:srgbClr val="000000"/>
                </a:solidFill>
                <a:latin typeface="Calibri"/>
                <a:ea typeface="Calibri"/>
                <a:cs typeface="Calibri"/>
                <a:sym typeface="Calibri"/>
              </a:rPr>
              <a:t>: Regroupement d’expériences en ateliers</a:t>
            </a:r>
          </a:p>
          <a:p>
            <a:pPr marL="708660" marR="0" lvl="1" indent="-353060" algn="l" rtl="0">
              <a:lnSpc>
                <a:spcPct val="90000"/>
              </a:lnSpc>
              <a:spcBef>
                <a:spcPts val="1200"/>
              </a:spcBef>
              <a:spcAft>
                <a:spcPts val="0"/>
              </a:spcAft>
              <a:buClr>
                <a:srgbClr val="000000"/>
              </a:buClr>
              <a:buSzPct val="100000"/>
              <a:buFont typeface="Arial"/>
              <a:buChar char="•"/>
            </a:pPr>
            <a:r>
              <a:rPr lang="fr-CA" sz="2000" b="1" i="0" u="none" strike="noStrike" cap="none">
                <a:solidFill>
                  <a:srgbClr val="000000"/>
                </a:solidFill>
                <a:latin typeface="Calibri"/>
                <a:ea typeface="Calibri"/>
                <a:cs typeface="Calibri"/>
                <a:sym typeface="Calibri"/>
              </a:rPr>
              <a:t>Étape 8</a:t>
            </a:r>
            <a:r>
              <a:rPr lang="fr-CA" sz="2000" b="0" i="0" u="none" strike="noStrike" cap="none">
                <a:solidFill>
                  <a:srgbClr val="000000"/>
                </a:solidFill>
                <a:latin typeface="Calibri"/>
                <a:ea typeface="Calibri"/>
                <a:cs typeface="Calibri"/>
                <a:sym typeface="Calibri"/>
              </a:rPr>
              <a:t>: Visites dans les écoles</a:t>
            </a:r>
          </a:p>
          <a:p>
            <a:pPr marL="1143000" marR="0" lvl="2" indent="-228600" algn="l" rtl="0">
              <a:lnSpc>
                <a:spcPct val="90000"/>
              </a:lnSpc>
              <a:spcBef>
                <a:spcPts val="1700"/>
              </a:spcBef>
              <a:spcAft>
                <a:spcPts val="0"/>
              </a:spcAft>
              <a:buClr>
                <a:schemeClr val="dk1"/>
              </a:buClr>
              <a:buFont typeface="Arial"/>
              <a:buNone/>
            </a:pPr>
            <a:endParaRPr sz="2200" b="0" i="0" u="none" strike="noStrike" cap="none">
              <a:solidFill>
                <a:srgbClr val="000000"/>
              </a:solidFill>
              <a:latin typeface="Calibri"/>
              <a:ea typeface="Calibri"/>
              <a:cs typeface="Calibri"/>
              <a:sym typeface="Calibri"/>
            </a:endParaRPr>
          </a:p>
          <a:p>
            <a:pPr marL="1143000" marR="0" lvl="2" indent="-228600" algn="l" rtl="0">
              <a:lnSpc>
                <a:spcPct val="90000"/>
              </a:lnSpc>
              <a:spcBef>
                <a:spcPts val="500"/>
              </a:spcBef>
              <a:spcAft>
                <a:spcPts val="0"/>
              </a:spcAft>
              <a:buClr>
                <a:schemeClr val="dk1"/>
              </a:buClr>
              <a:buFont typeface="Arial"/>
              <a:buNone/>
            </a:pPr>
            <a:endParaRPr sz="2200" b="0" i="0" u="none" strike="noStrike" cap="none">
              <a:solidFill>
                <a:srgbClr val="000000"/>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Font typeface="Arial"/>
              <a:buNone/>
            </a:pPr>
            <a:endParaRPr sz="2600">
              <a:solidFill>
                <a:schemeClr val="dk1"/>
              </a:solidFill>
              <a:latin typeface="Calibri"/>
              <a:ea typeface="Calibri"/>
              <a:cs typeface="Calibri"/>
              <a:sym typeface="Calibri"/>
            </a:endParaRPr>
          </a:p>
          <a:p>
            <a:pPr marL="685800" marR="0" lvl="1" indent="-228600" algn="l" rtl="0">
              <a:lnSpc>
                <a:spcPct val="90000"/>
              </a:lnSpc>
              <a:spcBef>
                <a:spcPts val="500"/>
              </a:spcBef>
              <a:spcAft>
                <a:spcPts val="0"/>
              </a:spcAft>
              <a:buClr>
                <a:schemeClr val="dk1"/>
              </a:buClr>
              <a:buFont typeface="Arial"/>
              <a:buNone/>
            </a:pPr>
            <a:endParaRPr sz="2200" b="0" i="0" u="none" strike="noStrike" cap="none">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Font typeface="Arial"/>
              <a:buNone/>
            </a:pPr>
            <a:endParaRPr sz="2600">
              <a:solidFill>
                <a:schemeClr val="dk1"/>
              </a:solidFill>
              <a:latin typeface="Calibri"/>
              <a:ea typeface="Calibri"/>
              <a:cs typeface="Calibri"/>
              <a:sym typeface="Calibri"/>
            </a:endParaRPr>
          </a:p>
          <a:p>
            <a:pPr marL="685800" marR="0" lvl="1" indent="-228600" algn="l" rtl="0">
              <a:lnSpc>
                <a:spcPct val="90000"/>
              </a:lnSpc>
              <a:spcBef>
                <a:spcPts val="500"/>
              </a:spcBef>
              <a:buClr>
                <a:schemeClr val="dk1"/>
              </a:buClr>
              <a:buFont typeface="Arial"/>
              <a:buNone/>
            </a:pPr>
            <a:endParaRPr sz="1600" b="0" i="0" u="none" strike="noStrike" cap="none">
              <a:solidFill>
                <a:schemeClr val="dk1"/>
              </a:solidFill>
              <a:latin typeface="Calibri"/>
              <a:ea typeface="Calibri"/>
              <a:cs typeface="Calibri"/>
              <a:sym typeface="Calibri"/>
            </a:endParaRPr>
          </a:p>
        </p:txBody>
      </p:sp>
      <p:pic>
        <p:nvPicPr>
          <p:cNvPr id="4" name="Image 3"/>
          <p:cNvPicPr>
            <a:picLocks noChangeAspect="1"/>
          </p:cNvPicPr>
          <p:nvPr/>
        </p:nvPicPr>
        <p:blipFill>
          <a:blip r:embed="rId3"/>
          <a:stretch>
            <a:fillRect/>
          </a:stretch>
        </p:blipFill>
        <p:spPr>
          <a:xfrm rot="750745">
            <a:off x="8697525" y="1828798"/>
            <a:ext cx="1862430" cy="1905000"/>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p:nvPr/>
        </p:nvSpPr>
        <p:spPr>
          <a:xfrm>
            <a:off x="0" y="0"/>
            <a:ext cx="12192000" cy="1120655"/>
          </a:xfrm>
          <a:prstGeom prst="rect">
            <a:avLst/>
          </a:prstGeom>
          <a:solidFill>
            <a:schemeClr val="accent4">
              <a:lumMod val="60000"/>
              <a:lumOff val="40000"/>
            </a:schemeClr>
          </a:solidFill>
          <a:ln w="12700" cap="flat" cmpd="sng">
            <a:solidFill>
              <a:srgbClr val="42719B"/>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fr-CA" sz="2800" dirty="0">
                <a:solidFill>
                  <a:srgbClr val="000000"/>
                </a:solidFill>
                <a:latin typeface="Calibri"/>
                <a:ea typeface="Calibri"/>
                <a:cs typeface="Calibri"/>
                <a:sym typeface="Calibri"/>
              </a:rPr>
              <a:t>        </a:t>
            </a:r>
            <a:r>
              <a:rPr lang="fr-CA" sz="3400" dirty="0">
                <a:solidFill>
                  <a:srgbClr val="000000"/>
                </a:solidFill>
                <a:latin typeface="Calibri"/>
                <a:ea typeface="Calibri"/>
                <a:cs typeface="Calibri"/>
                <a:sym typeface="Calibri"/>
              </a:rPr>
              <a:t>Ambassadeurs scientifiques</a:t>
            </a:r>
          </a:p>
        </p:txBody>
      </p:sp>
      <p:sp>
        <p:nvSpPr>
          <p:cNvPr id="165" name="Shape 165"/>
          <p:cNvSpPr txBox="1"/>
          <p:nvPr/>
        </p:nvSpPr>
        <p:spPr>
          <a:xfrm>
            <a:off x="303500" y="1221676"/>
            <a:ext cx="11626231" cy="3582719"/>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spcAft>
                <a:spcPts val="0"/>
              </a:spcAft>
              <a:buClr>
                <a:schemeClr val="dk1"/>
              </a:buClr>
              <a:buSzPct val="100000"/>
              <a:buFont typeface="Arial"/>
              <a:buChar char="•"/>
            </a:pPr>
            <a:r>
              <a:rPr lang="fr-CA" sz="2600" dirty="0">
                <a:solidFill>
                  <a:schemeClr val="dk1"/>
                </a:solidFill>
                <a:latin typeface="Calibri"/>
                <a:ea typeface="Calibri"/>
                <a:cs typeface="Calibri"/>
                <a:sym typeface="Calibri"/>
              </a:rPr>
              <a:t>Rôle du coordonnateur local du collège :</a:t>
            </a:r>
          </a:p>
          <a:p>
            <a:pPr marL="685800" marR="0" lvl="1" indent="-228600" algn="l" rtl="0">
              <a:lnSpc>
                <a:spcPct val="90000"/>
              </a:lnSpc>
              <a:spcBef>
                <a:spcPts val="500"/>
              </a:spcBef>
              <a:spcAft>
                <a:spcPts val="0"/>
              </a:spcAft>
              <a:buClr>
                <a:schemeClr val="dk1"/>
              </a:buClr>
              <a:buSzPct val="100000"/>
              <a:buFont typeface="Arial"/>
              <a:buChar char="•"/>
            </a:pPr>
            <a:r>
              <a:rPr lang="fr-CA" sz="2200" b="0" i="0" u="none" strike="noStrike" cap="none" dirty="0">
                <a:solidFill>
                  <a:schemeClr val="dk1"/>
                </a:solidFill>
                <a:latin typeface="Calibri"/>
                <a:ea typeface="Calibri"/>
                <a:cs typeface="Calibri"/>
                <a:sym typeface="Calibri"/>
              </a:rPr>
              <a:t>Coordonner les activités des ambassadeurs</a:t>
            </a:r>
          </a:p>
          <a:p>
            <a:pPr marL="685800" marR="0" lvl="1" indent="-228600" algn="l" rtl="0">
              <a:lnSpc>
                <a:spcPct val="90000"/>
              </a:lnSpc>
              <a:spcBef>
                <a:spcPts val="500"/>
              </a:spcBef>
              <a:spcAft>
                <a:spcPts val="0"/>
              </a:spcAft>
              <a:buClr>
                <a:schemeClr val="dk1"/>
              </a:buClr>
              <a:buSzPct val="100000"/>
              <a:buFont typeface="Arial"/>
              <a:buChar char="•"/>
            </a:pPr>
            <a:r>
              <a:rPr lang="fr-CA" sz="2200" b="0" i="0" u="none" strike="noStrike" cap="none" dirty="0">
                <a:solidFill>
                  <a:schemeClr val="dk1"/>
                </a:solidFill>
                <a:latin typeface="Calibri"/>
                <a:ea typeface="Calibri"/>
                <a:cs typeface="Calibri"/>
                <a:sym typeface="Calibri"/>
              </a:rPr>
              <a:t>Superviser les ambassadeurs dans chacune des étapes du projet</a:t>
            </a:r>
          </a:p>
          <a:p>
            <a:pPr marL="685800" marR="0" lvl="1" indent="-228600" algn="l" rtl="0">
              <a:lnSpc>
                <a:spcPct val="90000"/>
              </a:lnSpc>
              <a:spcBef>
                <a:spcPts val="500"/>
              </a:spcBef>
              <a:spcAft>
                <a:spcPts val="0"/>
              </a:spcAft>
              <a:buClr>
                <a:schemeClr val="dk1"/>
              </a:buClr>
              <a:buSzPct val="100000"/>
              <a:buFont typeface="Arial"/>
              <a:buChar char="•"/>
            </a:pPr>
            <a:r>
              <a:rPr lang="fr-CA" sz="2200" b="0" i="0" u="none" strike="noStrike" cap="none" dirty="0">
                <a:solidFill>
                  <a:schemeClr val="dk1"/>
                </a:solidFill>
                <a:latin typeface="Calibri"/>
                <a:ea typeface="Calibri"/>
                <a:cs typeface="Calibri"/>
                <a:sym typeface="Calibri"/>
              </a:rPr>
              <a:t>Accompagner les ambassadeurs lors des visites dans les écoles </a:t>
            </a:r>
            <a:r>
              <a:rPr lang="fr-CA" sz="2200" b="0" i="0" u="none" strike="noStrike" cap="none" dirty="0" smtClean="0">
                <a:solidFill>
                  <a:schemeClr val="dk1"/>
                </a:solidFill>
                <a:latin typeface="Calibri"/>
                <a:ea typeface="Calibri"/>
                <a:cs typeface="Calibri"/>
                <a:sym typeface="Calibri"/>
              </a:rPr>
              <a:t/>
            </a:r>
            <a:br>
              <a:rPr lang="fr-CA" sz="2200" b="0" i="0" u="none" strike="noStrike" cap="none" dirty="0" smtClean="0">
                <a:solidFill>
                  <a:schemeClr val="dk1"/>
                </a:solidFill>
                <a:latin typeface="Calibri"/>
                <a:ea typeface="Calibri"/>
                <a:cs typeface="Calibri"/>
                <a:sym typeface="Calibri"/>
              </a:rPr>
            </a:br>
            <a:r>
              <a:rPr lang="fr-CA" sz="2200" b="0" i="0" u="none" strike="noStrike" cap="none" dirty="0" smtClean="0">
                <a:solidFill>
                  <a:schemeClr val="dk1"/>
                </a:solidFill>
                <a:latin typeface="Calibri"/>
                <a:ea typeface="Calibri"/>
                <a:cs typeface="Calibri"/>
                <a:sym typeface="Calibri"/>
              </a:rPr>
              <a:t>(</a:t>
            </a:r>
            <a:r>
              <a:rPr lang="fr-CA" sz="2200" b="0" i="0" u="none" strike="noStrike" cap="none" dirty="0">
                <a:solidFill>
                  <a:schemeClr val="dk1"/>
                </a:solidFill>
                <a:latin typeface="Calibri"/>
                <a:ea typeface="Calibri"/>
                <a:cs typeface="Calibri"/>
                <a:sym typeface="Calibri"/>
              </a:rPr>
              <a:t>idéalement avoir une voiture car il y a du matériel à transporter)</a:t>
            </a:r>
          </a:p>
          <a:p>
            <a:pPr marL="685800" marR="0" lvl="1" indent="-228600" algn="l" rtl="0">
              <a:lnSpc>
                <a:spcPct val="90000"/>
              </a:lnSpc>
              <a:spcBef>
                <a:spcPts val="500"/>
              </a:spcBef>
              <a:spcAft>
                <a:spcPts val="0"/>
              </a:spcAft>
              <a:buClr>
                <a:schemeClr val="dk1"/>
              </a:buClr>
              <a:buFont typeface="Arial"/>
              <a:buNone/>
            </a:pPr>
            <a:endParaRPr sz="2200" b="0" i="0" u="none" strike="noStrike" cap="none" dirty="0">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ct val="100000"/>
              <a:buFont typeface="Arial"/>
              <a:buChar char="•"/>
            </a:pPr>
            <a:r>
              <a:rPr lang="fr-CA" sz="2600" dirty="0">
                <a:solidFill>
                  <a:schemeClr val="dk1"/>
                </a:solidFill>
                <a:latin typeface="Calibri"/>
                <a:ea typeface="Calibri"/>
                <a:cs typeface="Calibri"/>
                <a:sym typeface="Calibri"/>
              </a:rPr>
              <a:t>Implication financière du collège:</a:t>
            </a:r>
          </a:p>
          <a:p>
            <a:pPr marL="685800" marR="0" lvl="1" indent="-228600" algn="l" rtl="0">
              <a:lnSpc>
                <a:spcPct val="90000"/>
              </a:lnSpc>
              <a:spcBef>
                <a:spcPts val="500"/>
              </a:spcBef>
              <a:spcAft>
                <a:spcPts val="0"/>
              </a:spcAft>
              <a:buClr>
                <a:schemeClr val="dk1"/>
              </a:buClr>
              <a:buSzPct val="100000"/>
              <a:buFont typeface="Arial"/>
              <a:buChar char="•"/>
            </a:pPr>
            <a:r>
              <a:rPr lang="fr-CA" sz="2200" b="0" i="0" u="none" strike="noStrike" cap="none" dirty="0">
                <a:solidFill>
                  <a:schemeClr val="dk1"/>
                </a:solidFill>
                <a:latin typeface="Calibri"/>
                <a:ea typeface="Calibri"/>
                <a:cs typeface="Calibri"/>
                <a:sym typeface="Calibri"/>
              </a:rPr>
              <a:t>Matériel pour les expériences des ambassadeurs</a:t>
            </a:r>
          </a:p>
          <a:p>
            <a:pPr marL="685800" marR="0" lvl="1" indent="-228600" algn="l" rtl="0">
              <a:lnSpc>
                <a:spcPct val="90000"/>
              </a:lnSpc>
              <a:spcBef>
                <a:spcPts val="500"/>
              </a:spcBef>
              <a:spcAft>
                <a:spcPts val="0"/>
              </a:spcAft>
              <a:buClr>
                <a:schemeClr val="dk1"/>
              </a:buClr>
              <a:buSzPct val="100000"/>
              <a:buFont typeface="Arial"/>
              <a:buChar char="•"/>
            </a:pPr>
            <a:r>
              <a:rPr lang="fr-CA" sz="2200" b="0" i="0" u="none" strike="noStrike" cap="none" dirty="0">
                <a:solidFill>
                  <a:schemeClr val="dk1"/>
                </a:solidFill>
                <a:latin typeface="Calibri"/>
                <a:ea typeface="Calibri"/>
                <a:cs typeface="Calibri"/>
                <a:sym typeface="Calibri"/>
              </a:rPr>
              <a:t>Libération pour le coordonnateur local du collège: idéalement entre 0,20 et 0,25 ETC</a:t>
            </a:r>
          </a:p>
          <a:p>
            <a:pPr marL="685800" marR="0" lvl="1" indent="-228600" algn="l" rtl="0">
              <a:lnSpc>
                <a:spcPct val="90000"/>
              </a:lnSpc>
              <a:spcBef>
                <a:spcPts val="500"/>
              </a:spcBef>
              <a:spcAft>
                <a:spcPts val="0"/>
              </a:spcAft>
              <a:buClr>
                <a:schemeClr val="dk1"/>
              </a:buClr>
              <a:buFont typeface="Arial"/>
              <a:buNone/>
            </a:pPr>
            <a:endParaRPr sz="2200" b="0" i="0" u="none" strike="noStrike" cap="none" dirty="0">
              <a:solidFill>
                <a:schemeClr val="dk1"/>
              </a:solidFill>
              <a:latin typeface="Calibri"/>
              <a:ea typeface="Calibri"/>
              <a:cs typeface="Calibri"/>
              <a:sym typeface="Calibri"/>
            </a:endParaRPr>
          </a:p>
          <a:p>
            <a:pPr marL="685800" marR="0" lvl="1" indent="-228600" algn="l" rtl="0">
              <a:lnSpc>
                <a:spcPct val="90000"/>
              </a:lnSpc>
              <a:spcBef>
                <a:spcPts val="500"/>
              </a:spcBef>
              <a:spcAft>
                <a:spcPts val="0"/>
              </a:spcAft>
              <a:buClr>
                <a:schemeClr val="dk1"/>
              </a:buClr>
              <a:buFont typeface="Arial"/>
              <a:buNone/>
            </a:pPr>
            <a:endParaRPr sz="2200" b="0" i="0" u="none" strike="noStrike" cap="none" dirty="0">
              <a:solidFill>
                <a:schemeClr val="dk1"/>
              </a:solidFill>
              <a:latin typeface="Calibri"/>
              <a:ea typeface="Calibri"/>
              <a:cs typeface="Calibri"/>
              <a:sym typeface="Calibri"/>
            </a:endParaRPr>
          </a:p>
          <a:p>
            <a:pPr marL="685800" marR="0" lvl="1" indent="-228600" algn="l" rtl="0">
              <a:lnSpc>
                <a:spcPct val="90000"/>
              </a:lnSpc>
              <a:spcBef>
                <a:spcPts val="500"/>
              </a:spcBef>
              <a:spcAft>
                <a:spcPts val="0"/>
              </a:spcAft>
              <a:buClr>
                <a:schemeClr val="dk1"/>
              </a:buClr>
              <a:buFont typeface="Arial"/>
              <a:buNone/>
            </a:pPr>
            <a:endParaRPr sz="2400" b="0" i="0" u="none" strike="noStrike" cap="none" dirty="0">
              <a:solidFill>
                <a:srgbClr val="000000"/>
              </a:solidFill>
              <a:latin typeface="Calibri"/>
              <a:ea typeface="Calibri"/>
              <a:cs typeface="Calibri"/>
              <a:sym typeface="Calibri"/>
            </a:endParaRPr>
          </a:p>
          <a:p>
            <a:pPr marL="1143000" marR="0" lvl="2" indent="-228600" algn="l" rtl="0">
              <a:lnSpc>
                <a:spcPct val="90000"/>
              </a:lnSpc>
              <a:spcBef>
                <a:spcPts val="500"/>
              </a:spcBef>
              <a:spcAft>
                <a:spcPts val="0"/>
              </a:spcAft>
              <a:buClr>
                <a:schemeClr val="dk1"/>
              </a:buClr>
              <a:buFont typeface="Arial"/>
              <a:buNone/>
            </a:pPr>
            <a:endParaRPr sz="2200" b="0" i="0" u="none" strike="noStrike" cap="none" dirty="0">
              <a:solidFill>
                <a:srgbClr val="000000"/>
              </a:solidFill>
              <a:latin typeface="Calibri"/>
              <a:ea typeface="Calibri"/>
              <a:cs typeface="Calibri"/>
              <a:sym typeface="Calibri"/>
            </a:endParaRPr>
          </a:p>
          <a:p>
            <a:pPr marL="1143000" marR="0" lvl="2" indent="-228600" algn="l" rtl="0">
              <a:lnSpc>
                <a:spcPct val="90000"/>
              </a:lnSpc>
              <a:spcBef>
                <a:spcPts val="500"/>
              </a:spcBef>
              <a:spcAft>
                <a:spcPts val="0"/>
              </a:spcAft>
              <a:buClr>
                <a:schemeClr val="dk1"/>
              </a:buClr>
              <a:buFont typeface="Arial"/>
              <a:buNone/>
            </a:pPr>
            <a:endParaRPr sz="2200" b="0" i="0" u="none" strike="noStrike" cap="none" dirty="0">
              <a:solidFill>
                <a:srgbClr val="000000"/>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Font typeface="Arial"/>
              <a:buNone/>
            </a:pPr>
            <a:endParaRPr sz="2600" dirty="0">
              <a:solidFill>
                <a:schemeClr val="dk1"/>
              </a:solidFill>
              <a:latin typeface="Calibri"/>
              <a:ea typeface="Calibri"/>
              <a:cs typeface="Calibri"/>
              <a:sym typeface="Calibri"/>
            </a:endParaRPr>
          </a:p>
          <a:p>
            <a:pPr marL="685800" marR="0" lvl="1" indent="-228600" algn="l" rtl="0">
              <a:lnSpc>
                <a:spcPct val="90000"/>
              </a:lnSpc>
              <a:spcBef>
                <a:spcPts val="500"/>
              </a:spcBef>
              <a:spcAft>
                <a:spcPts val="0"/>
              </a:spcAft>
              <a:buClr>
                <a:schemeClr val="dk1"/>
              </a:buClr>
              <a:buFont typeface="Arial"/>
              <a:buNone/>
            </a:pPr>
            <a:endParaRPr sz="2200" b="0" i="0" u="none" strike="noStrike" cap="none" dirty="0">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Font typeface="Arial"/>
              <a:buNone/>
            </a:pPr>
            <a:endParaRPr sz="2600" dirty="0">
              <a:solidFill>
                <a:schemeClr val="dk1"/>
              </a:solidFill>
              <a:latin typeface="Calibri"/>
              <a:ea typeface="Calibri"/>
              <a:cs typeface="Calibri"/>
              <a:sym typeface="Calibri"/>
            </a:endParaRPr>
          </a:p>
          <a:p>
            <a:pPr marL="685800" marR="0" lvl="1" indent="-228600" algn="l" rtl="0">
              <a:lnSpc>
                <a:spcPct val="90000"/>
              </a:lnSpc>
              <a:spcBef>
                <a:spcPts val="500"/>
              </a:spcBef>
              <a:buClr>
                <a:schemeClr val="dk1"/>
              </a:buClr>
              <a:buFont typeface="Arial"/>
              <a:buNone/>
            </a:pPr>
            <a:endParaRPr sz="1600" b="0" i="0" u="none" strike="noStrike" cap="none" dirty="0">
              <a:solidFill>
                <a:schemeClr val="dk1"/>
              </a:solidFill>
              <a:latin typeface="Calibri"/>
              <a:ea typeface="Calibri"/>
              <a:cs typeface="Calibri"/>
              <a:sym typeface="Calibri"/>
            </a:endParaRPr>
          </a:p>
        </p:txBody>
      </p:sp>
      <p:pic>
        <p:nvPicPr>
          <p:cNvPr id="4" name="Image 3"/>
          <p:cNvPicPr>
            <a:picLocks noChangeAspect="1"/>
          </p:cNvPicPr>
          <p:nvPr/>
        </p:nvPicPr>
        <p:blipFill>
          <a:blip r:embed="rId3"/>
          <a:stretch>
            <a:fillRect/>
          </a:stretch>
        </p:blipFill>
        <p:spPr>
          <a:xfrm rot="750745">
            <a:off x="9065826" y="1629404"/>
            <a:ext cx="1862430" cy="1905000"/>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p:nvPr/>
        </p:nvSpPr>
        <p:spPr>
          <a:xfrm>
            <a:off x="0" y="0"/>
            <a:ext cx="12192000" cy="1120655"/>
          </a:xfrm>
          <a:prstGeom prst="rect">
            <a:avLst/>
          </a:prstGeom>
          <a:solidFill>
            <a:schemeClr val="accent4">
              <a:lumMod val="60000"/>
              <a:lumOff val="40000"/>
            </a:schemeClr>
          </a:solidFill>
          <a:ln w="12700" cap="flat" cmpd="sng">
            <a:solidFill>
              <a:srgbClr val="42719B"/>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fr-CA" sz="2800" dirty="0">
                <a:solidFill>
                  <a:srgbClr val="000000"/>
                </a:solidFill>
                <a:latin typeface="Calibri"/>
                <a:ea typeface="Calibri"/>
                <a:cs typeface="Calibri"/>
                <a:sym typeface="Calibri"/>
              </a:rPr>
              <a:t>        </a:t>
            </a:r>
            <a:r>
              <a:rPr lang="fr-CA" sz="3400" dirty="0">
                <a:solidFill>
                  <a:srgbClr val="000000"/>
                </a:solidFill>
                <a:latin typeface="Calibri"/>
                <a:ea typeface="Calibri"/>
                <a:cs typeface="Calibri"/>
                <a:sym typeface="Calibri"/>
              </a:rPr>
              <a:t>Ambassadeurs </a:t>
            </a:r>
            <a:r>
              <a:rPr lang="fr-CA" sz="3400" dirty="0" smtClean="0">
                <a:solidFill>
                  <a:srgbClr val="000000"/>
                </a:solidFill>
                <a:latin typeface="Calibri"/>
                <a:ea typeface="Calibri"/>
                <a:cs typeface="Calibri"/>
                <a:sym typeface="Calibri"/>
              </a:rPr>
              <a:t>scientifiques</a:t>
            </a:r>
          </a:p>
          <a:p>
            <a:pPr marL="0" marR="0" lvl="0" indent="0" algn="ctr" rtl="0">
              <a:spcBef>
                <a:spcPts val="0"/>
              </a:spcBef>
              <a:buSzPct val="25000"/>
              <a:buNone/>
            </a:pPr>
            <a:r>
              <a:rPr lang="fr-CA" sz="3400" dirty="0" smtClean="0">
                <a:latin typeface="Calibri"/>
                <a:ea typeface="Calibri"/>
                <a:cs typeface="Calibri"/>
                <a:sym typeface="Calibri"/>
              </a:rPr>
              <a:t>Exemples d’ateliers</a:t>
            </a:r>
            <a:endParaRPr lang="fr-CA" sz="3400" dirty="0">
              <a:solidFill>
                <a:srgbClr val="000000"/>
              </a:solidFill>
              <a:latin typeface="Calibri"/>
              <a:ea typeface="Calibri"/>
              <a:cs typeface="Calibri"/>
              <a:sym typeface="Calibri"/>
            </a:endParaRPr>
          </a:p>
        </p:txBody>
      </p:sp>
      <p:graphicFrame>
        <p:nvGraphicFramePr>
          <p:cNvPr id="6" name="Tableau 5"/>
          <p:cNvGraphicFramePr>
            <a:graphicFrameLocks noGrp="1"/>
          </p:cNvGraphicFramePr>
          <p:nvPr>
            <p:extLst>
              <p:ext uri="{D42A27DB-BD31-4B8C-83A1-F6EECF244321}">
                <p14:modId xmlns:p14="http://schemas.microsoft.com/office/powerpoint/2010/main" val="347664669"/>
              </p:ext>
            </p:extLst>
          </p:nvPr>
        </p:nvGraphicFramePr>
        <p:xfrm>
          <a:off x="104736" y="1309291"/>
          <a:ext cx="11913796" cy="5242559"/>
        </p:xfrm>
        <a:graphic>
          <a:graphicData uri="http://schemas.openxmlformats.org/drawingml/2006/table">
            <a:tbl>
              <a:tblPr firstRow="1" bandRow="1">
                <a:tableStyleId>{ED083AE6-46FA-4A59-8FB0-9F97EB10719F}</a:tableStyleId>
              </a:tblPr>
              <a:tblGrid>
                <a:gridCol w="2498764"/>
                <a:gridCol w="3458134"/>
                <a:gridCol w="2978449"/>
                <a:gridCol w="2978449"/>
              </a:tblGrid>
              <a:tr h="370840">
                <a:tc>
                  <a:txBody>
                    <a:bodyPr/>
                    <a:lstStyle/>
                    <a:p>
                      <a:pPr algn="ctr" rtl="0"/>
                      <a:r>
                        <a:rPr lang="fr-FR" sz="1800" u="none" strike="noStrike" baseline="0" dirty="0" smtClean="0">
                          <a:solidFill>
                            <a:schemeClr val="tx1"/>
                          </a:solidFill>
                          <a:latin typeface="Calibri"/>
                          <a:cs typeface="Calibri"/>
                        </a:rPr>
                        <a:t>Atelier 1</a:t>
                      </a:r>
                    </a:p>
                    <a:p>
                      <a:pPr algn="ctr" rtl="0"/>
                      <a:r>
                        <a:rPr lang="fr-FR" sz="1800" b="0" u="none" strike="noStrike" baseline="0" dirty="0" smtClean="0">
                          <a:solidFill>
                            <a:schemeClr val="tx1"/>
                          </a:solidFill>
                          <a:latin typeface="Calibri"/>
                          <a:cs typeface="Calibri"/>
                        </a:rPr>
                        <a:t>Physique : ondes et mouvements</a:t>
                      </a:r>
                      <a:endParaRPr lang="fr-FR" sz="1800" b="0" i="0" u="none" strike="noStrike" baseline="0" dirty="0" smtClean="0">
                        <a:solidFill>
                          <a:schemeClr val="tx1"/>
                        </a:solidFill>
                        <a:latin typeface="Calibri"/>
                        <a:cs typeface="Calibri"/>
                      </a:endParaRPr>
                    </a:p>
                  </a:txBody>
                  <a:tcPr/>
                </a:tc>
                <a:tc>
                  <a:txBody>
                    <a:bodyPr/>
                    <a:lstStyle/>
                    <a:p>
                      <a:pPr algn="ctr" rtl="0"/>
                      <a:r>
                        <a:rPr lang="fr-FR" sz="1800" u="none" strike="noStrike" baseline="0" dirty="0" smtClean="0">
                          <a:solidFill>
                            <a:schemeClr val="tx1"/>
                          </a:solidFill>
                          <a:latin typeface="Calibri"/>
                          <a:cs typeface="Calibri"/>
                        </a:rPr>
                        <a:t>Atelier 2 </a:t>
                      </a:r>
                    </a:p>
                    <a:p>
                      <a:pPr algn="ctr" rtl="0"/>
                      <a:r>
                        <a:rPr lang="fr-FR" sz="1800" b="0" u="none" strike="noStrike" baseline="0" dirty="0" smtClean="0">
                          <a:solidFill>
                            <a:schemeClr val="tx1"/>
                          </a:solidFill>
                          <a:latin typeface="Calibri"/>
                          <a:cs typeface="Calibri"/>
                        </a:rPr>
                        <a:t>La chimie (ou plutôt les liens entre les molécules) s’invite chez toi</a:t>
                      </a:r>
                      <a:endParaRPr lang="fr-FR" sz="1800" b="0" i="0" u="none" strike="noStrike" baseline="0" dirty="0" smtClean="0">
                        <a:solidFill>
                          <a:schemeClr val="tx1"/>
                        </a:solidFill>
                        <a:latin typeface="Calibri"/>
                        <a:cs typeface="Calibri"/>
                      </a:endParaRPr>
                    </a:p>
                  </a:txBody>
                  <a:tcPr/>
                </a:tc>
                <a:tc>
                  <a:txBody>
                    <a:bodyPr/>
                    <a:lstStyle/>
                    <a:p>
                      <a:pPr algn="ctr" rtl="0"/>
                      <a:r>
                        <a:rPr lang="fr-FR" sz="1800" u="none" strike="noStrike" baseline="0" dirty="0" smtClean="0">
                          <a:solidFill>
                            <a:schemeClr val="tx1"/>
                          </a:solidFill>
                          <a:latin typeface="Calibri"/>
                          <a:cs typeface="Calibri"/>
                        </a:rPr>
                        <a:t>Atelier 3 </a:t>
                      </a:r>
                    </a:p>
                    <a:p>
                      <a:pPr algn="ctr" rtl="0"/>
                      <a:r>
                        <a:rPr lang="fr-FR" sz="1800" b="0" u="none" strike="noStrike" baseline="0" dirty="0" smtClean="0">
                          <a:solidFill>
                            <a:schemeClr val="tx1"/>
                          </a:solidFill>
                          <a:latin typeface="Calibri"/>
                          <a:cs typeface="Calibri"/>
                        </a:rPr>
                        <a:t>Biologie et scène de crime</a:t>
                      </a:r>
                    </a:p>
                    <a:p>
                      <a:pPr algn="ctr"/>
                      <a:endParaRPr lang="fr-CA" sz="1800" dirty="0">
                        <a:solidFill>
                          <a:schemeClr val="tx1"/>
                        </a:solidFill>
                        <a:latin typeface="Calibri"/>
                        <a:cs typeface="Calibri"/>
                      </a:endParaRPr>
                    </a:p>
                  </a:txBody>
                  <a:tcPr/>
                </a:tc>
                <a:tc>
                  <a:txBody>
                    <a:bodyPr/>
                    <a:lstStyle/>
                    <a:p>
                      <a:pPr algn="ctr" rtl="0"/>
                      <a:r>
                        <a:rPr lang="fr-FR" sz="1800" u="none" strike="noStrike" baseline="0" dirty="0" smtClean="0">
                          <a:solidFill>
                            <a:schemeClr val="tx1"/>
                          </a:solidFill>
                          <a:latin typeface="Calibri"/>
                          <a:cs typeface="Calibri"/>
                        </a:rPr>
                        <a:t>Atelier 4</a:t>
                      </a:r>
                    </a:p>
                    <a:p>
                      <a:pPr algn="ctr" rtl="0"/>
                      <a:r>
                        <a:rPr lang="fr-FR" sz="1800" b="0" u="none" strike="noStrike" baseline="0" dirty="0" smtClean="0">
                          <a:solidFill>
                            <a:schemeClr val="tx1"/>
                          </a:solidFill>
                          <a:latin typeface="Calibri"/>
                          <a:cs typeface="Calibri"/>
                        </a:rPr>
                        <a:t>Des réactions chimiques spectaculaires (ou presque!)</a:t>
                      </a:r>
                      <a:endParaRPr lang="fr-FR" sz="1800" b="0" i="0" u="none" strike="noStrike" baseline="0" dirty="0" smtClean="0">
                        <a:solidFill>
                          <a:schemeClr val="tx1"/>
                        </a:solidFill>
                        <a:latin typeface="Calibri"/>
                        <a:cs typeface="Calibri"/>
                      </a:endParaRPr>
                    </a:p>
                  </a:txBody>
                  <a:tcPr/>
                </a:tc>
              </a:tr>
              <a:tr h="370840">
                <a:tc>
                  <a:txBody>
                    <a:bodyPr/>
                    <a:lstStyle/>
                    <a:p>
                      <a:pPr algn="l" rtl="0"/>
                      <a:r>
                        <a:rPr lang="fr-CA" sz="1400" b="1" u="none" strike="noStrike" baseline="0" dirty="0" smtClean="0">
                          <a:latin typeface="Calibri"/>
                          <a:cs typeface="Calibri"/>
                        </a:rPr>
                        <a:t>Un voyage avec le son</a:t>
                      </a:r>
                    </a:p>
                    <a:p>
                      <a:pPr algn="l" rtl="0">
                        <a:buClr>
                          <a:srgbClr val="4F81BD"/>
                        </a:buClr>
                        <a:buFont typeface="Symbol"/>
                        <a:buChar char="·"/>
                      </a:pPr>
                      <a:r>
                        <a:rPr lang="fr-CA" sz="1400" u="none" strike="noStrike" baseline="0" dirty="0" smtClean="0">
                          <a:latin typeface="Calibri"/>
                          <a:cs typeface="Calibri"/>
                        </a:rPr>
                        <a:t>Démonstration d’un effet sonore grâce auquel les chauves-souris peuvent s’orienter.</a:t>
                      </a:r>
                    </a:p>
                    <a:p>
                      <a:pPr algn="l" rtl="0">
                        <a:buClr>
                          <a:srgbClr val="4F81BD"/>
                        </a:buClr>
                        <a:buFont typeface="Symbol"/>
                        <a:buNone/>
                      </a:pPr>
                      <a:endParaRPr lang="fr-CA" sz="400" u="none" strike="noStrike" baseline="0" dirty="0" smtClean="0">
                        <a:latin typeface="Calibri"/>
                        <a:cs typeface="Calibri"/>
                      </a:endParaRPr>
                    </a:p>
                    <a:p>
                      <a:pPr algn="l" rtl="0"/>
                      <a:r>
                        <a:rPr lang="fr-CA" sz="1400" b="1" u="none" strike="noStrike" baseline="0" dirty="0" smtClean="0">
                          <a:latin typeface="Calibri"/>
                          <a:cs typeface="Calibri"/>
                        </a:rPr>
                        <a:t>La force sans la faiblesse</a:t>
                      </a:r>
                    </a:p>
                    <a:p>
                      <a:pPr algn="l" rtl="0">
                        <a:buClr>
                          <a:srgbClr val="4F81BD"/>
                        </a:buClr>
                        <a:buFont typeface="Symbol"/>
                        <a:buChar char="·"/>
                      </a:pPr>
                      <a:r>
                        <a:rPr lang="fr-CA" sz="1400" u="none" strike="noStrike" baseline="0" dirty="0" smtClean="0">
                          <a:latin typeface="Calibri"/>
                          <a:cs typeface="Calibri"/>
                        </a:rPr>
                        <a:t>Expériences permettant de comprendre comment la force centripète peut aider certains athlètes sportifs à accomplir des exploits.</a:t>
                      </a:r>
                    </a:p>
                    <a:p>
                      <a:pPr algn="l" rtl="0">
                        <a:buClr>
                          <a:srgbClr val="4F81BD"/>
                        </a:buClr>
                        <a:buFont typeface="Symbol"/>
                        <a:buNone/>
                      </a:pPr>
                      <a:endParaRPr lang="fr-CA" sz="400" u="none" strike="noStrike" baseline="0" dirty="0" smtClean="0">
                        <a:latin typeface="Calibri"/>
                        <a:cs typeface="Calibri"/>
                      </a:endParaRPr>
                    </a:p>
                    <a:p>
                      <a:pPr algn="l" rtl="0"/>
                      <a:r>
                        <a:rPr lang="fr-CA" sz="1400" b="1" u="none" strike="noStrike" baseline="0" dirty="0" smtClean="0">
                          <a:latin typeface="Calibri"/>
                          <a:cs typeface="Calibri"/>
                        </a:rPr>
                        <a:t>Créer une cape d’invisibilité</a:t>
                      </a:r>
                    </a:p>
                    <a:p>
                      <a:pPr algn="l" rtl="0">
                        <a:buClr>
                          <a:srgbClr val="4F81BD"/>
                        </a:buClr>
                        <a:buFont typeface="Symbol"/>
                        <a:buChar char="·"/>
                      </a:pPr>
                      <a:r>
                        <a:rPr lang="fr-CA" sz="1400" u="none" strike="noStrike" baseline="0" dirty="0" smtClean="0">
                          <a:latin typeface="Calibri"/>
                          <a:cs typeface="Calibri"/>
                        </a:rPr>
                        <a:t>Expérience simple qui illustre la propagation des ondes lumineuses dans différents milieux. </a:t>
                      </a:r>
                      <a:endParaRPr lang="fr-CA" sz="1400" b="0" i="0" u="none" strike="noStrike" baseline="0" dirty="0" smtClean="0">
                        <a:solidFill>
                          <a:prstClr val="black"/>
                        </a:solidFill>
                        <a:latin typeface="Calibri"/>
                        <a:cs typeface="Calibri"/>
                      </a:endParaRPr>
                    </a:p>
                  </a:txBody>
                  <a:tcPr/>
                </a:tc>
                <a:tc>
                  <a:txBody>
                    <a:bodyPr/>
                    <a:lstStyle/>
                    <a:p>
                      <a:pPr algn="l" rtl="0"/>
                      <a:r>
                        <a:rPr lang="fr-CA" sz="1400" b="1" u="none" strike="noStrike" baseline="0" dirty="0" smtClean="0">
                          <a:latin typeface="Calibri"/>
                          <a:cs typeface="Calibri"/>
                        </a:rPr>
                        <a:t>La chimie s’invite dans ta cuisine</a:t>
                      </a:r>
                    </a:p>
                    <a:p>
                      <a:pPr algn="l" rtl="0">
                        <a:buClr>
                          <a:srgbClr val="4F81BD"/>
                        </a:buClr>
                        <a:buFont typeface="Symbol"/>
                        <a:buChar char="·"/>
                      </a:pPr>
                      <a:r>
                        <a:rPr lang="fr-CA" sz="1400" u="none" strike="noStrike" baseline="0" dirty="0" smtClean="0">
                          <a:latin typeface="Calibri"/>
                          <a:cs typeface="Calibri"/>
                        </a:rPr>
                        <a:t>Préparer des spaghettis non conventionnels à partir d’un composé qu’on peut trouver en épicerie et explication du phénomène de gélification.</a:t>
                      </a:r>
                    </a:p>
                    <a:p>
                      <a:pPr algn="l" rtl="0">
                        <a:buClr>
                          <a:srgbClr val="4F81BD"/>
                        </a:buClr>
                        <a:buFont typeface="Symbol"/>
                        <a:buNone/>
                      </a:pPr>
                      <a:endParaRPr lang="fr-CA" sz="400" u="none" strike="noStrike" baseline="0" dirty="0" smtClean="0">
                        <a:latin typeface="Calibri"/>
                        <a:cs typeface="Calibri"/>
                      </a:endParaRPr>
                    </a:p>
                    <a:p>
                      <a:pPr algn="l" rtl="0"/>
                      <a:r>
                        <a:rPr lang="fr-CA" sz="1400" b="1" u="none" strike="noStrike" baseline="0" dirty="0" smtClean="0">
                          <a:latin typeface="Calibri"/>
                          <a:cs typeface="Calibri"/>
                        </a:rPr>
                        <a:t>La chimie s’invite dans ta salle de jeux</a:t>
                      </a:r>
                    </a:p>
                    <a:p>
                      <a:pPr algn="l" rtl="0">
                        <a:buClr>
                          <a:srgbClr val="4F81BD"/>
                        </a:buClr>
                        <a:buFont typeface="Symbol"/>
                        <a:buChar char="·"/>
                      </a:pPr>
                      <a:r>
                        <a:rPr lang="fr-CA" sz="1400" u="none" strike="noStrike" baseline="0" dirty="0" smtClean="0">
                          <a:latin typeface="Calibri"/>
                          <a:cs typeface="Calibri"/>
                        </a:rPr>
                        <a:t>Concevoir une balle des plus bondissantes à partir de deux composés que l’on peut trouver en magasin en fabriquant une matière possédant à la fois les propriétés d’un solide et d’un liquide.</a:t>
                      </a:r>
                    </a:p>
                    <a:p>
                      <a:pPr algn="l" rtl="0"/>
                      <a:endParaRPr lang="fr-CA" sz="400" u="none" strike="noStrike" baseline="0" dirty="0" smtClean="0">
                        <a:latin typeface="Calibri"/>
                        <a:cs typeface="Calibri"/>
                      </a:endParaRPr>
                    </a:p>
                    <a:p>
                      <a:pPr algn="l" rtl="0"/>
                      <a:r>
                        <a:rPr lang="fr-CA" sz="1400" b="1" u="none" strike="noStrike" baseline="0" dirty="0" smtClean="0">
                          <a:latin typeface="Calibri"/>
                          <a:cs typeface="Calibri"/>
                        </a:rPr>
                        <a:t>La chimie s’invite sur la plage</a:t>
                      </a:r>
                    </a:p>
                    <a:p>
                      <a:pPr algn="l" rtl="0">
                        <a:buClr>
                          <a:srgbClr val="4F81BD"/>
                        </a:buClr>
                        <a:buFont typeface="Symbol"/>
                        <a:buChar char="·"/>
                      </a:pPr>
                      <a:r>
                        <a:rPr lang="fr-CA" sz="1400" u="none" strike="noStrike" baseline="0" dirty="0" smtClean="0">
                          <a:latin typeface="Calibri"/>
                          <a:cs typeface="Calibri"/>
                        </a:rPr>
                        <a:t>Manipulation d’un sable possédant des propriétés presque magiques.</a:t>
                      </a:r>
                    </a:p>
                    <a:p>
                      <a:pPr algn="l" rtl="0">
                        <a:buClr>
                          <a:srgbClr val="4F81BD"/>
                        </a:buClr>
                        <a:buFont typeface="Symbol"/>
                        <a:buChar char="·"/>
                      </a:pPr>
                      <a:endParaRPr lang="fr-CA" sz="400" u="none" strike="noStrike" baseline="0" dirty="0" smtClean="0">
                        <a:latin typeface="Calibri"/>
                        <a:cs typeface="Calibri"/>
                      </a:endParaRPr>
                    </a:p>
                    <a:p>
                      <a:pPr algn="l" rtl="0"/>
                      <a:r>
                        <a:rPr lang="fr-CA" sz="1400" b="1" u="none" strike="noStrike" baseline="0" dirty="0" smtClean="0">
                          <a:latin typeface="Calibri"/>
                          <a:cs typeface="Calibri"/>
                        </a:rPr>
                        <a:t>La chimie s’invite à l’extérieur</a:t>
                      </a:r>
                    </a:p>
                    <a:p>
                      <a:pPr algn="l" rtl="0">
                        <a:buClr>
                          <a:srgbClr val="4F81BD"/>
                        </a:buClr>
                        <a:buFont typeface="Symbol"/>
                        <a:buChar char="·"/>
                      </a:pPr>
                      <a:r>
                        <a:rPr lang="fr-CA" sz="1400" u="none" strike="noStrike" baseline="0" dirty="0" smtClean="0">
                          <a:latin typeface="Calibri"/>
                          <a:cs typeface="Calibri"/>
                        </a:rPr>
                        <a:t>Observer de l’eau qui bout à la température de la pièce: rôle de la pression sur la température d’ébullition.</a:t>
                      </a:r>
                      <a:endParaRPr lang="fr-CA" sz="1400" b="0" i="0" u="none" strike="noStrike" baseline="0" dirty="0" smtClean="0">
                        <a:solidFill>
                          <a:prstClr val="black"/>
                        </a:solidFill>
                        <a:latin typeface="Calibri"/>
                        <a:cs typeface="Calibri"/>
                      </a:endParaRPr>
                    </a:p>
                  </a:txBody>
                  <a:tcPr/>
                </a:tc>
                <a:tc>
                  <a:txBody>
                    <a:bodyPr/>
                    <a:lstStyle/>
                    <a:p>
                      <a:pPr algn="l" rtl="0"/>
                      <a:r>
                        <a:rPr lang="fr-CA" sz="1400" b="1" u="none" strike="noStrike" baseline="0" dirty="0" smtClean="0">
                          <a:latin typeface="Calibri"/>
                          <a:cs typeface="Calibri"/>
                        </a:rPr>
                        <a:t>Saisis ton ADN </a:t>
                      </a:r>
                    </a:p>
                    <a:p>
                      <a:pPr algn="l" rtl="0">
                        <a:buClr>
                          <a:srgbClr val="4F81BD"/>
                        </a:buClr>
                        <a:buFont typeface="Symbol"/>
                        <a:buChar char="·"/>
                      </a:pPr>
                      <a:r>
                        <a:rPr lang="fr-CA" sz="1400" u="none" strike="noStrike" baseline="0" dirty="0" smtClean="0">
                          <a:latin typeface="Calibri"/>
                          <a:cs typeface="Calibri"/>
                        </a:rPr>
                        <a:t>À l’aide d’un procédé simple et peu couteux, isolation de l'ADN de la salive en apprenant ce qui se cache derrière les différentes étapes de ce procédé.</a:t>
                      </a:r>
                    </a:p>
                    <a:p>
                      <a:pPr algn="l" rtl="0">
                        <a:buClr>
                          <a:srgbClr val="4F81BD"/>
                        </a:buClr>
                        <a:buFont typeface="Symbol"/>
                        <a:buNone/>
                      </a:pPr>
                      <a:endParaRPr lang="fr-CA" sz="400" u="none" strike="noStrike" baseline="0" dirty="0" smtClean="0">
                        <a:latin typeface="Calibri"/>
                        <a:cs typeface="Calibri"/>
                      </a:endParaRPr>
                    </a:p>
                    <a:p>
                      <a:pPr algn="l" rtl="0"/>
                      <a:r>
                        <a:rPr lang="fr-CA" sz="1400" b="1" u="none" strike="noStrike" baseline="0" dirty="0" smtClean="0">
                          <a:latin typeface="Calibri"/>
                          <a:cs typeface="Calibri"/>
                        </a:rPr>
                        <a:t>Laisse tes traces </a:t>
                      </a:r>
                    </a:p>
                    <a:p>
                      <a:pPr algn="l" rtl="0">
                        <a:buClr>
                          <a:srgbClr val="4F81BD"/>
                        </a:buClr>
                        <a:buFont typeface="Symbol"/>
                        <a:buChar char="·"/>
                      </a:pPr>
                      <a:r>
                        <a:rPr lang="fr-CA" sz="1400" u="none" strike="noStrike" baseline="0" dirty="0" smtClean="0">
                          <a:latin typeface="Calibri"/>
                          <a:cs typeface="Calibri"/>
                        </a:rPr>
                        <a:t>Prise d’empreintes digitales et explication du processus pouvant mener à l’identification d’un suspect.</a:t>
                      </a:r>
                    </a:p>
                    <a:p>
                      <a:pPr algn="l" rtl="0">
                        <a:buClr>
                          <a:srgbClr val="4F81BD"/>
                        </a:buClr>
                        <a:buFont typeface="Symbol"/>
                        <a:buNone/>
                      </a:pPr>
                      <a:endParaRPr lang="fr-CA" sz="400" u="none" strike="noStrike" baseline="0" dirty="0" smtClean="0">
                        <a:latin typeface="Calibri"/>
                        <a:cs typeface="Calibri"/>
                      </a:endParaRPr>
                    </a:p>
                    <a:p>
                      <a:pPr algn="l" rtl="0"/>
                      <a:r>
                        <a:rPr lang="fr-CA" sz="1400" b="1" u="none" strike="noStrike" baseline="0" dirty="0" smtClean="0">
                          <a:latin typeface="Calibri"/>
                          <a:cs typeface="Calibri"/>
                        </a:rPr>
                        <a:t>Un cocktail lumineux</a:t>
                      </a:r>
                    </a:p>
                    <a:p>
                      <a:pPr algn="l" rtl="0">
                        <a:buClr>
                          <a:srgbClr val="4F81BD"/>
                        </a:buClr>
                        <a:buFont typeface="Symbol"/>
                        <a:buChar char="·"/>
                      </a:pPr>
                      <a:r>
                        <a:rPr lang="fr-CA" sz="1400" u="none" strike="noStrike" baseline="0" dirty="0" smtClean="0">
                          <a:latin typeface="Calibri"/>
                          <a:cs typeface="Calibri"/>
                        </a:rPr>
                        <a:t>Petites expériences simples démontrant l’utilité de la bioluminescence lors de la reconstitution d’une scène de crime et la présence de celle-ci dans la nature.</a:t>
                      </a:r>
                      <a:endParaRPr lang="fr-CA" sz="400" u="none" strike="noStrike" baseline="0" dirty="0" smtClean="0">
                        <a:latin typeface="Calibri"/>
                        <a:cs typeface="Calibri"/>
                      </a:endParaRPr>
                    </a:p>
                    <a:p>
                      <a:pPr algn="l" rtl="0">
                        <a:buClr>
                          <a:srgbClr val="4F81BD"/>
                        </a:buClr>
                        <a:buFont typeface="Symbol"/>
                        <a:buChar char="·"/>
                      </a:pPr>
                      <a:endParaRPr lang="fr-CA" sz="400" u="none" strike="noStrike" baseline="0" dirty="0" smtClean="0">
                        <a:latin typeface="Calibri"/>
                        <a:cs typeface="Calibri"/>
                      </a:endParaRPr>
                    </a:p>
                    <a:p>
                      <a:pPr algn="l" rtl="0"/>
                      <a:r>
                        <a:rPr lang="fr-CA" sz="1400" b="1" u="none" strike="noStrike" baseline="0" dirty="0" smtClean="0">
                          <a:latin typeface="Calibri"/>
                          <a:cs typeface="Calibri"/>
                        </a:rPr>
                        <a:t>Quel est le groupe?</a:t>
                      </a:r>
                    </a:p>
                    <a:p>
                      <a:pPr algn="l" rtl="0">
                        <a:buClr>
                          <a:srgbClr val="4F81BD"/>
                        </a:buClr>
                        <a:buFont typeface="Symbol"/>
                        <a:buChar char="·"/>
                      </a:pPr>
                      <a:r>
                        <a:rPr lang="fr-CA" sz="1400" u="none" strike="noStrike" baseline="0" dirty="0" smtClean="0">
                          <a:latin typeface="Calibri"/>
                          <a:cs typeface="Calibri"/>
                        </a:rPr>
                        <a:t>À l’aide d’une réaction simple, identification du groupe sanguin de suspects potentiels.</a:t>
                      </a:r>
                      <a:endParaRPr lang="fr-CA" sz="1400" b="0" i="0" u="none" strike="noStrike" baseline="0" dirty="0" smtClean="0">
                        <a:solidFill>
                          <a:prstClr val="black"/>
                        </a:solidFill>
                        <a:latin typeface="Calibri"/>
                        <a:cs typeface="Calibri"/>
                      </a:endParaRPr>
                    </a:p>
                  </a:txBody>
                  <a:tcPr/>
                </a:tc>
                <a:tc>
                  <a:txBody>
                    <a:bodyPr/>
                    <a:lstStyle/>
                    <a:p>
                      <a:pPr algn="l" rtl="0"/>
                      <a:r>
                        <a:rPr lang="fr-CA" sz="1400" b="1" u="none" strike="noStrike" baseline="0" dirty="0" smtClean="0">
                          <a:latin typeface="Calibri"/>
                          <a:cs typeface="Calibri"/>
                        </a:rPr>
                        <a:t>Fabriquer une pâte à dent non conventionnelle </a:t>
                      </a:r>
                    </a:p>
                    <a:p>
                      <a:pPr algn="l" rtl="0">
                        <a:buClr>
                          <a:srgbClr val="4F81BD"/>
                        </a:buClr>
                        <a:buFont typeface="Symbol"/>
                        <a:buChar char="·"/>
                      </a:pPr>
                      <a:r>
                        <a:rPr lang="fr-CA" sz="1400" u="none" strike="noStrike" baseline="0" dirty="0" smtClean="0">
                          <a:latin typeface="Calibri"/>
                          <a:cs typeface="Calibri"/>
                        </a:rPr>
                        <a:t>Mini-spectacle à partir d’une réaction d’oxydo-réduction. </a:t>
                      </a:r>
                    </a:p>
                    <a:p>
                      <a:pPr algn="l" rtl="0">
                        <a:buClr>
                          <a:srgbClr val="4F81BD"/>
                        </a:buClr>
                        <a:buFont typeface="Symbol"/>
                        <a:buNone/>
                      </a:pPr>
                      <a:endParaRPr lang="fr-CA" sz="400" u="none" strike="noStrike" baseline="0" dirty="0" smtClean="0">
                        <a:latin typeface="Calibri"/>
                        <a:cs typeface="Calibri"/>
                      </a:endParaRPr>
                    </a:p>
                    <a:p>
                      <a:pPr algn="l" rtl="0"/>
                      <a:r>
                        <a:rPr lang="fr-CA" sz="1400" b="1" u="none" strike="noStrike" baseline="0" dirty="0" smtClean="0">
                          <a:latin typeface="Calibri"/>
                          <a:cs typeface="Calibri"/>
                        </a:rPr>
                        <a:t>Crée ton ambiance disco</a:t>
                      </a:r>
                    </a:p>
                    <a:p>
                      <a:pPr algn="l" rtl="0">
                        <a:buClr>
                          <a:srgbClr val="4F81BD"/>
                        </a:buClr>
                        <a:buFont typeface="Symbol"/>
                        <a:buChar char="·"/>
                      </a:pPr>
                      <a:r>
                        <a:rPr lang="fr-CA" sz="1400" u="none" strike="noStrike" baseline="0" dirty="0" smtClean="0">
                          <a:latin typeface="Calibri"/>
                          <a:cs typeface="Calibri"/>
                        </a:rPr>
                        <a:t>Recréer l’ambiance d’une lampe à lave à partir de trois substances que l’on trouve à l’épicerie. Explication de la combinaison d’une réaction chimique et de propriétés physiques.</a:t>
                      </a:r>
                    </a:p>
                    <a:p>
                      <a:pPr algn="l" rtl="0">
                        <a:buClr>
                          <a:srgbClr val="4F81BD"/>
                        </a:buClr>
                        <a:buFont typeface="Symbol"/>
                        <a:buNone/>
                      </a:pPr>
                      <a:endParaRPr lang="fr-CA" sz="400" u="none" strike="noStrike" baseline="0" dirty="0" smtClean="0">
                        <a:latin typeface="Calibri"/>
                        <a:cs typeface="Calibri"/>
                      </a:endParaRPr>
                    </a:p>
                    <a:p>
                      <a:pPr algn="l" rtl="0"/>
                      <a:r>
                        <a:rPr lang="fr-CA" sz="1400" b="1" u="none" strike="noStrike" baseline="0" dirty="0" smtClean="0">
                          <a:latin typeface="Calibri"/>
                          <a:cs typeface="Calibri"/>
                        </a:rPr>
                        <a:t>Trop chou</a:t>
                      </a:r>
                    </a:p>
                    <a:p>
                      <a:pPr algn="l" rtl="0">
                        <a:buClr>
                          <a:srgbClr val="4F81BD"/>
                        </a:buClr>
                        <a:buFont typeface="Symbol"/>
                        <a:buChar char="·"/>
                      </a:pPr>
                      <a:r>
                        <a:rPr lang="fr-CA" sz="1400" u="none" strike="noStrike" baseline="0" dirty="0" smtClean="0">
                          <a:latin typeface="Calibri"/>
                          <a:cs typeface="Calibri"/>
                        </a:rPr>
                        <a:t>Utiliser un aliment pour vérifier l’acidité ou l’alcalinité d’autres aliments : préparation d’un indicateur dont la couleur change en présence d’acide ou de base.</a:t>
                      </a:r>
                    </a:p>
                    <a:p>
                      <a:pPr algn="l"/>
                      <a:endParaRPr lang="fr-CA" dirty="0">
                        <a:latin typeface="Calibri"/>
                        <a:cs typeface="Calibri"/>
                      </a:endParaRPr>
                    </a:p>
                  </a:txBody>
                  <a:tcPr/>
                </a:tc>
              </a:tr>
            </a:tbl>
          </a:graphicData>
        </a:graphic>
      </p:graphicFrame>
    </p:spTree>
    <p:extLst>
      <p:ext uri="{BB962C8B-B14F-4D97-AF65-F5344CB8AC3E}">
        <p14:creationId xmlns:p14="http://schemas.microsoft.com/office/powerpoint/2010/main" val="1764613571"/>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Shape 170"/>
          <p:cNvSpPr/>
          <p:nvPr/>
        </p:nvSpPr>
        <p:spPr>
          <a:xfrm>
            <a:off x="0" y="0"/>
            <a:ext cx="12192000" cy="1120655"/>
          </a:xfrm>
          <a:prstGeom prst="rect">
            <a:avLst/>
          </a:prstGeom>
          <a:solidFill>
            <a:schemeClr val="accent4">
              <a:lumMod val="60000"/>
              <a:lumOff val="40000"/>
            </a:schemeClr>
          </a:solidFill>
          <a:ln w="12700" cap="flat" cmpd="sng">
            <a:solidFill>
              <a:srgbClr val="42719B"/>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fr-CA" sz="2800">
                <a:solidFill>
                  <a:srgbClr val="000000"/>
                </a:solidFill>
                <a:latin typeface="Calibri"/>
                <a:ea typeface="Calibri"/>
                <a:cs typeface="Calibri"/>
                <a:sym typeface="Calibri"/>
              </a:rPr>
              <a:t>        </a:t>
            </a:r>
            <a:r>
              <a:rPr lang="fr-CA" sz="3400">
                <a:solidFill>
                  <a:srgbClr val="000000"/>
                </a:solidFill>
                <a:latin typeface="Calibri"/>
                <a:ea typeface="Calibri"/>
                <a:cs typeface="Calibri"/>
                <a:sym typeface="Calibri"/>
              </a:rPr>
              <a:t>Ambassadeurs scientifiques</a:t>
            </a:r>
          </a:p>
        </p:txBody>
      </p:sp>
      <p:sp>
        <p:nvSpPr>
          <p:cNvPr id="171" name="Shape 171"/>
          <p:cNvSpPr txBox="1"/>
          <p:nvPr/>
        </p:nvSpPr>
        <p:spPr>
          <a:xfrm>
            <a:off x="303500" y="1221675"/>
            <a:ext cx="11626231" cy="5636322"/>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spcAft>
                <a:spcPts val="0"/>
              </a:spcAft>
              <a:buClr>
                <a:schemeClr val="dk1"/>
              </a:buClr>
              <a:buSzPct val="100000"/>
              <a:buFont typeface="Arial"/>
              <a:buChar char="•"/>
            </a:pPr>
            <a:r>
              <a:rPr lang="fr-CA" sz="2600" dirty="0">
                <a:solidFill>
                  <a:schemeClr val="dk1"/>
                </a:solidFill>
                <a:latin typeface="Calibri"/>
                <a:ea typeface="Calibri"/>
                <a:cs typeface="Calibri"/>
                <a:sym typeface="Calibri"/>
              </a:rPr>
              <a:t>Pour ceux qui aiment les chiffres (2015-2016, Collège de Bois-de-Boulogne):</a:t>
            </a:r>
          </a:p>
          <a:p>
            <a:pPr marL="685800" marR="0" lvl="1" indent="-228600" algn="l" rtl="0">
              <a:lnSpc>
                <a:spcPct val="90000"/>
              </a:lnSpc>
              <a:spcBef>
                <a:spcPts val="500"/>
              </a:spcBef>
              <a:spcAft>
                <a:spcPts val="0"/>
              </a:spcAft>
              <a:buClr>
                <a:srgbClr val="000000"/>
              </a:buClr>
              <a:buSzPct val="100000"/>
              <a:buFont typeface="Arial"/>
              <a:buChar char="•"/>
            </a:pPr>
            <a:r>
              <a:rPr lang="fr-CA" sz="2200" b="0" i="0" u="none" strike="noStrike" cap="none" dirty="0">
                <a:solidFill>
                  <a:srgbClr val="000000"/>
                </a:solidFill>
                <a:latin typeface="Calibri"/>
                <a:ea typeface="Calibri"/>
                <a:cs typeface="Calibri"/>
                <a:sym typeface="Calibri"/>
              </a:rPr>
              <a:t>Nombre d’ambassadeurs: 52 initialement, 25 à l’hiver</a:t>
            </a:r>
          </a:p>
          <a:p>
            <a:pPr marL="685800" marR="0" lvl="1" indent="-228600" algn="l" rtl="0">
              <a:lnSpc>
                <a:spcPct val="90000"/>
              </a:lnSpc>
              <a:spcBef>
                <a:spcPts val="500"/>
              </a:spcBef>
              <a:spcAft>
                <a:spcPts val="0"/>
              </a:spcAft>
              <a:buClr>
                <a:srgbClr val="000000"/>
              </a:buClr>
              <a:buSzPct val="100000"/>
              <a:buFont typeface="Arial"/>
              <a:buChar char="•"/>
            </a:pPr>
            <a:r>
              <a:rPr lang="fr-CA" sz="2200" b="0" i="0" u="none" strike="noStrike" cap="none" dirty="0">
                <a:solidFill>
                  <a:srgbClr val="000000"/>
                </a:solidFill>
                <a:latin typeface="Calibri"/>
                <a:ea typeface="Calibri"/>
                <a:cs typeface="Calibri"/>
                <a:sym typeface="Calibri"/>
              </a:rPr>
              <a:t>Nombre d’heures effectuées:</a:t>
            </a:r>
          </a:p>
          <a:p>
            <a:pPr marL="685800" marR="0" lvl="1" indent="-228600" algn="l" rtl="0">
              <a:lnSpc>
                <a:spcPct val="90000"/>
              </a:lnSpc>
              <a:spcBef>
                <a:spcPts val="500"/>
              </a:spcBef>
              <a:spcAft>
                <a:spcPts val="0"/>
              </a:spcAft>
              <a:buClr>
                <a:schemeClr val="dk1"/>
              </a:buClr>
              <a:buFont typeface="Arial"/>
              <a:buNone/>
            </a:pPr>
            <a:endParaRPr sz="2200" b="0" i="0" u="none" strike="noStrike" cap="none" dirty="0">
              <a:solidFill>
                <a:srgbClr val="000000"/>
              </a:solidFill>
              <a:latin typeface="Calibri"/>
              <a:ea typeface="Calibri"/>
              <a:cs typeface="Calibri"/>
              <a:sym typeface="Calibri"/>
            </a:endParaRPr>
          </a:p>
          <a:p>
            <a:pPr marL="685800" marR="0" lvl="1" indent="-228600" algn="l" rtl="0">
              <a:lnSpc>
                <a:spcPct val="90000"/>
              </a:lnSpc>
              <a:spcBef>
                <a:spcPts val="500"/>
              </a:spcBef>
              <a:spcAft>
                <a:spcPts val="0"/>
              </a:spcAft>
              <a:buClr>
                <a:schemeClr val="dk1"/>
              </a:buClr>
              <a:buFont typeface="Arial"/>
              <a:buNone/>
            </a:pPr>
            <a:endParaRPr sz="2200" b="0" i="0" u="none" strike="noStrike" cap="none" dirty="0">
              <a:solidFill>
                <a:srgbClr val="000000"/>
              </a:solidFill>
              <a:latin typeface="Calibri"/>
              <a:ea typeface="Calibri"/>
              <a:cs typeface="Calibri"/>
              <a:sym typeface="Calibri"/>
            </a:endParaRPr>
          </a:p>
          <a:p>
            <a:pPr marL="685800" marR="0" lvl="1" indent="-228600" algn="l" rtl="0">
              <a:lnSpc>
                <a:spcPct val="90000"/>
              </a:lnSpc>
              <a:spcBef>
                <a:spcPts val="500"/>
              </a:spcBef>
              <a:spcAft>
                <a:spcPts val="0"/>
              </a:spcAft>
              <a:buClr>
                <a:schemeClr val="dk1"/>
              </a:buClr>
              <a:buFont typeface="Arial"/>
              <a:buNone/>
            </a:pPr>
            <a:endParaRPr sz="2200" b="0" i="0" u="none" strike="noStrike" cap="none" dirty="0">
              <a:solidFill>
                <a:srgbClr val="000000"/>
              </a:solidFill>
              <a:latin typeface="Calibri"/>
              <a:ea typeface="Calibri"/>
              <a:cs typeface="Calibri"/>
              <a:sym typeface="Calibri"/>
            </a:endParaRPr>
          </a:p>
          <a:p>
            <a:pPr marL="685800" marR="0" lvl="1" indent="-228600" algn="l" rtl="0">
              <a:lnSpc>
                <a:spcPct val="90000"/>
              </a:lnSpc>
              <a:spcBef>
                <a:spcPts val="500"/>
              </a:spcBef>
              <a:spcAft>
                <a:spcPts val="0"/>
              </a:spcAft>
              <a:buClr>
                <a:schemeClr val="dk1"/>
              </a:buClr>
              <a:buFont typeface="Arial"/>
              <a:buNone/>
            </a:pPr>
            <a:endParaRPr sz="2200" b="0" i="0" u="none" strike="noStrike" cap="none" dirty="0">
              <a:solidFill>
                <a:srgbClr val="000000"/>
              </a:solidFill>
              <a:latin typeface="Calibri"/>
              <a:ea typeface="Calibri"/>
              <a:cs typeface="Calibri"/>
              <a:sym typeface="Calibri"/>
            </a:endParaRPr>
          </a:p>
          <a:p>
            <a:pPr marL="685800" marR="0" lvl="1" indent="-228600" algn="l" rtl="0">
              <a:lnSpc>
                <a:spcPct val="90000"/>
              </a:lnSpc>
              <a:spcBef>
                <a:spcPts val="500"/>
              </a:spcBef>
              <a:spcAft>
                <a:spcPts val="0"/>
              </a:spcAft>
              <a:buClr>
                <a:schemeClr val="dk1"/>
              </a:buClr>
              <a:buFont typeface="Arial"/>
              <a:buNone/>
            </a:pPr>
            <a:endParaRPr sz="2200" b="0" i="0" u="none" strike="noStrike" cap="none" dirty="0">
              <a:solidFill>
                <a:srgbClr val="000000"/>
              </a:solidFill>
              <a:latin typeface="Calibri"/>
              <a:ea typeface="Calibri"/>
              <a:cs typeface="Calibri"/>
              <a:sym typeface="Calibri"/>
            </a:endParaRPr>
          </a:p>
          <a:p>
            <a:pPr marL="457200" marR="0" lvl="1" indent="0" algn="l" rtl="0">
              <a:lnSpc>
                <a:spcPct val="90000"/>
              </a:lnSpc>
              <a:spcBef>
                <a:spcPts val="500"/>
              </a:spcBef>
              <a:spcAft>
                <a:spcPts val="0"/>
              </a:spcAft>
              <a:buClr>
                <a:schemeClr val="dk1"/>
              </a:buClr>
              <a:buFont typeface="Arial"/>
              <a:buNone/>
            </a:pPr>
            <a:endParaRPr sz="2200" b="0" i="0" u="none" strike="noStrike" cap="none" dirty="0">
              <a:solidFill>
                <a:srgbClr val="000000"/>
              </a:solidFill>
              <a:latin typeface="Calibri"/>
              <a:ea typeface="Calibri"/>
              <a:cs typeface="Calibri"/>
              <a:sym typeface="Calibri"/>
            </a:endParaRPr>
          </a:p>
          <a:p>
            <a:pPr marL="685800" marR="0" lvl="1" indent="-228600" algn="l" rtl="0">
              <a:lnSpc>
                <a:spcPct val="90000"/>
              </a:lnSpc>
              <a:spcBef>
                <a:spcPts val="500"/>
              </a:spcBef>
              <a:spcAft>
                <a:spcPts val="0"/>
              </a:spcAft>
              <a:buClr>
                <a:srgbClr val="000000"/>
              </a:buClr>
              <a:buSzPct val="100000"/>
              <a:buFont typeface="Arial"/>
              <a:buChar char="•"/>
            </a:pPr>
            <a:r>
              <a:rPr lang="fr-CA" sz="2200" b="0" i="0" u="none" strike="noStrike" cap="none" dirty="0">
                <a:solidFill>
                  <a:srgbClr val="000000"/>
                </a:solidFill>
                <a:latin typeface="Calibri"/>
                <a:ea typeface="Calibri"/>
                <a:cs typeface="Calibri"/>
                <a:sym typeface="Calibri"/>
              </a:rPr>
              <a:t>Écoles visitées:</a:t>
            </a:r>
          </a:p>
          <a:p>
            <a:pPr marL="1143000" marR="0" lvl="2" indent="-228600" algn="l" rtl="0">
              <a:lnSpc>
                <a:spcPct val="90000"/>
              </a:lnSpc>
              <a:spcBef>
                <a:spcPts val="500"/>
              </a:spcBef>
              <a:spcAft>
                <a:spcPts val="0"/>
              </a:spcAft>
              <a:buClr>
                <a:srgbClr val="000000"/>
              </a:buClr>
              <a:buSzPct val="100000"/>
              <a:buFont typeface="Arial"/>
              <a:buChar char="•"/>
            </a:pPr>
            <a:r>
              <a:rPr lang="fr-CA" sz="2000" b="0" i="0" u="none" strike="noStrike" cap="none" dirty="0">
                <a:solidFill>
                  <a:srgbClr val="000000"/>
                </a:solidFill>
                <a:latin typeface="Calibri"/>
                <a:ea typeface="Calibri"/>
                <a:cs typeface="Calibri"/>
                <a:sym typeface="Calibri"/>
              </a:rPr>
              <a:t>Nombre d’écoles : 6 (2 écoles primaires et 4 écoles secondaires; niveaux 3</a:t>
            </a:r>
            <a:r>
              <a:rPr lang="fr-CA" sz="2000" b="0" i="0" u="none" strike="noStrike" cap="none" baseline="30000" dirty="0">
                <a:solidFill>
                  <a:srgbClr val="000000"/>
                </a:solidFill>
                <a:latin typeface="Calibri"/>
                <a:ea typeface="Calibri"/>
                <a:cs typeface="Calibri"/>
                <a:sym typeface="Calibri"/>
              </a:rPr>
              <a:t>e</a:t>
            </a:r>
            <a:r>
              <a:rPr lang="fr-CA" sz="2000" b="0" i="0" u="none" strike="noStrike" cap="none" dirty="0">
                <a:solidFill>
                  <a:srgbClr val="000000"/>
                </a:solidFill>
                <a:latin typeface="Calibri"/>
                <a:ea typeface="Calibri"/>
                <a:cs typeface="Calibri"/>
                <a:sym typeface="Calibri"/>
              </a:rPr>
              <a:t>, 4</a:t>
            </a:r>
            <a:r>
              <a:rPr lang="fr-CA" sz="2000" b="0" i="0" u="none" strike="noStrike" cap="none" baseline="30000" dirty="0">
                <a:solidFill>
                  <a:srgbClr val="000000"/>
                </a:solidFill>
                <a:latin typeface="Calibri"/>
                <a:ea typeface="Calibri"/>
                <a:cs typeface="Calibri"/>
                <a:sym typeface="Calibri"/>
              </a:rPr>
              <a:t>e</a:t>
            </a:r>
            <a:r>
              <a:rPr lang="fr-CA" sz="2000" b="0" i="0" u="none" strike="noStrike" cap="none" dirty="0">
                <a:solidFill>
                  <a:srgbClr val="000000"/>
                </a:solidFill>
                <a:latin typeface="Calibri"/>
                <a:ea typeface="Calibri"/>
                <a:cs typeface="Calibri"/>
                <a:sym typeface="Calibri"/>
              </a:rPr>
              <a:t>, 6</a:t>
            </a:r>
            <a:r>
              <a:rPr lang="fr-CA" sz="2000" b="0" i="0" u="none" strike="noStrike" cap="none" baseline="30000" dirty="0">
                <a:solidFill>
                  <a:srgbClr val="000000"/>
                </a:solidFill>
                <a:latin typeface="Calibri"/>
                <a:ea typeface="Calibri"/>
                <a:cs typeface="Calibri"/>
                <a:sym typeface="Calibri"/>
              </a:rPr>
              <a:t>e</a:t>
            </a:r>
            <a:r>
              <a:rPr lang="fr-CA" sz="2000" b="0" i="0" u="none" strike="noStrike" cap="none" dirty="0">
                <a:solidFill>
                  <a:srgbClr val="000000"/>
                </a:solidFill>
                <a:latin typeface="Calibri"/>
                <a:ea typeface="Calibri"/>
                <a:cs typeface="Calibri"/>
                <a:sym typeface="Calibri"/>
              </a:rPr>
              <a:t>; sec 1, 2, 4, 5)</a:t>
            </a:r>
          </a:p>
          <a:p>
            <a:pPr marL="1143000" marR="0" lvl="2" indent="-228600" algn="l" rtl="0">
              <a:lnSpc>
                <a:spcPct val="90000"/>
              </a:lnSpc>
              <a:spcBef>
                <a:spcPts val="500"/>
              </a:spcBef>
              <a:spcAft>
                <a:spcPts val="0"/>
              </a:spcAft>
              <a:buClr>
                <a:srgbClr val="000000"/>
              </a:buClr>
              <a:buSzPct val="100000"/>
              <a:buFont typeface="Arial"/>
              <a:buChar char="•"/>
            </a:pPr>
            <a:r>
              <a:rPr lang="fr-CA" sz="2000" b="0" i="0" u="none" strike="noStrike" cap="none" dirty="0">
                <a:solidFill>
                  <a:srgbClr val="000000"/>
                </a:solidFill>
                <a:latin typeface="Calibri"/>
                <a:ea typeface="Calibri"/>
                <a:cs typeface="Calibri"/>
                <a:sym typeface="Calibri"/>
              </a:rPr>
              <a:t>Nombre d’élèves rejoints: 606</a:t>
            </a:r>
          </a:p>
          <a:p>
            <a:pPr marL="685800" marR="0" lvl="1" indent="-228600" algn="l" rtl="0">
              <a:lnSpc>
                <a:spcPct val="90000"/>
              </a:lnSpc>
              <a:spcBef>
                <a:spcPts val="500"/>
              </a:spcBef>
              <a:spcAft>
                <a:spcPts val="0"/>
              </a:spcAft>
              <a:buClr>
                <a:srgbClr val="000000"/>
              </a:buClr>
              <a:buSzPct val="100000"/>
              <a:buFont typeface="Arial"/>
              <a:buChar char="•"/>
            </a:pPr>
            <a:r>
              <a:rPr lang="fr-CA" sz="2200" b="0" i="0" u="none" strike="noStrike" cap="none" dirty="0">
                <a:solidFill>
                  <a:srgbClr val="000000"/>
                </a:solidFill>
                <a:latin typeface="Calibri"/>
                <a:ea typeface="Calibri"/>
                <a:cs typeface="Calibri"/>
                <a:sym typeface="Calibri"/>
              </a:rPr>
              <a:t>Écoles et élèves qui sont venus au collège:</a:t>
            </a:r>
          </a:p>
          <a:p>
            <a:pPr marL="1143000" marR="0" lvl="2" indent="-228600" algn="l" rtl="0">
              <a:lnSpc>
                <a:spcPct val="90000"/>
              </a:lnSpc>
              <a:spcBef>
                <a:spcPts val="500"/>
              </a:spcBef>
              <a:spcAft>
                <a:spcPts val="0"/>
              </a:spcAft>
              <a:buClr>
                <a:srgbClr val="000000"/>
              </a:buClr>
              <a:buSzPct val="100000"/>
              <a:buFont typeface="Arial"/>
              <a:buChar char="•"/>
            </a:pPr>
            <a:r>
              <a:rPr lang="fr-CA" sz="2000" b="0" i="0" u="none" strike="noStrike" cap="none" dirty="0">
                <a:solidFill>
                  <a:srgbClr val="000000"/>
                </a:solidFill>
                <a:latin typeface="Calibri"/>
                <a:ea typeface="Calibri"/>
                <a:cs typeface="Calibri"/>
                <a:sym typeface="Calibri"/>
              </a:rPr>
              <a:t>Nombre d’écoles: 5 (écoles secondaires, niveaux sec. 3, 4 et 5)</a:t>
            </a:r>
          </a:p>
          <a:p>
            <a:pPr marL="1143000" marR="0" lvl="2" indent="-228600" algn="l" rtl="0">
              <a:lnSpc>
                <a:spcPct val="90000"/>
              </a:lnSpc>
              <a:spcBef>
                <a:spcPts val="500"/>
              </a:spcBef>
              <a:spcAft>
                <a:spcPts val="0"/>
              </a:spcAft>
              <a:buClr>
                <a:srgbClr val="000000"/>
              </a:buClr>
              <a:buSzPct val="100000"/>
              <a:buFont typeface="Arial"/>
              <a:buChar char="•"/>
            </a:pPr>
            <a:r>
              <a:rPr lang="fr-CA" sz="2000" b="0" i="0" u="none" strike="noStrike" cap="none" dirty="0">
                <a:solidFill>
                  <a:srgbClr val="000000"/>
                </a:solidFill>
                <a:latin typeface="Calibri"/>
                <a:ea typeface="Calibri"/>
                <a:cs typeface="Calibri"/>
                <a:sym typeface="Calibri"/>
              </a:rPr>
              <a:t>Nombre d’élèves rejoints: 450</a:t>
            </a:r>
          </a:p>
          <a:p>
            <a:pPr marL="228600" marR="0" lvl="0" indent="-228600" algn="l" rtl="0">
              <a:lnSpc>
                <a:spcPct val="90000"/>
              </a:lnSpc>
              <a:spcBef>
                <a:spcPts val="1000"/>
              </a:spcBef>
              <a:spcAft>
                <a:spcPts val="0"/>
              </a:spcAft>
              <a:buClr>
                <a:schemeClr val="dk1"/>
              </a:buClr>
              <a:buFont typeface="Arial"/>
              <a:buNone/>
            </a:pPr>
            <a:endParaRPr sz="2600" dirty="0">
              <a:solidFill>
                <a:schemeClr val="dk1"/>
              </a:solidFill>
              <a:latin typeface="Calibri"/>
              <a:ea typeface="Calibri"/>
              <a:cs typeface="Calibri"/>
              <a:sym typeface="Calibri"/>
            </a:endParaRPr>
          </a:p>
          <a:p>
            <a:pPr marL="685800" marR="0" lvl="1" indent="-228600" algn="l" rtl="0">
              <a:lnSpc>
                <a:spcPct val="90000"/>
              </a:lnSpc>
              <a:spcBef>
                <a:spcPts val="500"/>
              </a:spcBef>
              <a:buClr>
                <a:schemeClr val="dk1"/>
              </a:buClr>
              <a:buFont typeface="Arial"/>
              <a:buNone/>
            </a:pPr>
            <a:endParaRPr sz="1600" b="0" i="0" u="none" strike="noStrike" cap="none" dirty="0">
              <a:solidFill>
                <a:schemeClr val="dk1"/>
              </a:solidFill>
              <a:latin typeface="Calibri"/>
              <a:ea typeface="Calibri"/>
              <a:cs typeface="Calibri"/>
              <a:sym typeface="Calibri"/>
            </a:endParaRPr>
          </a:p>
        </p:txBody>
      </p:sp>
      <p:graphicFrame>
        <p:nvGraphicFramePr>
          <p:cNvPr id="172" name="Shape 172"/>
          <p:cNvGraphicFramePr/>
          <p:nvPr>
            <p:extLst>
              <p:ext uri="{D42A27DB-BD31-4B8C-83A1-F6EECF244321}">
                <p14:modId xmlns:p14="http://schemas.microsoft.com/office/powerpoint/2010/main" val="4123469405"/>
              </p:ext>
            </p:extLst>
          </p:nvPr>
        </p:nvGraphicFramePr>
        <p:xfrm>
          <a:off x="4470399" y="2120433"/>
          <a:ext cx="7696201" cy="2494340"/>
        </p:xfrm>
        <a:graphic>
          <a:graphicData uri="http://schemas.openxmlformats.org/drawingml/2006/table">
            <a:tbl>
              <a:tblPr firstRow="1" bandRow="1">
                <a:tableStyleId>{775DCB02-9BB8-47FD-8907-85C794F793BA}</a:tableStyleId>
              </a:tblPr>
              <a:tblGrid>
                <a:gridCol w="3437567"/>
                <a:gridCol w="2166160"/>
                <a:gridCol w="2092474"/>
              </a:tblGrid>
              <a:tr h="370850">
                <a:tc>
                  <a:txBody>
                    <a:bodyPr/>
                    <a:lstStyle/>
                    <a:p>
                      <a:pPr marL="0" marR="0" lvl="0" indent="0" algn="l" rtl="0">
                        <a:spcBef>
                          <a:spcPts val="0"/>
                        </a:spcBef>
                        <a:buSzPct val="25000"/>
                        <a:buNone/>
                      </a:pPr>
                      <a:r>
                        <a:rPr lang="fr-CA" sz="1800" u="none" strike="noStrike" cap="none" dirty="0"/>
                        <a:t>Niveau</a:t>
                      </a:r>
                    </a:p>
                  </a:txBody>
                  <a:tcPr marL="91450" marR="91450" marT="45725" marB="45725"/>
                </a:tc>
                <a:tc>
                  <a:txBody>
                    <a:bodyPr/>
                    <a:lstStyle/>
                    <a:p>
                      <a:pPr marL="0" marR="0" lvl="0" indent="0" algn="ctr" rtl="0">
                        <a:spcBef>
                          <a:spcPts val="0"/>
                        </a:spcBef>
                        <a:buSzPct val="25000"/>
                        <a:buNone/>
                      </a:pPr>
                      <a:r>
                        <a:rPr lang="fr-CA" sz="1800"/>
                        <a:t>Nombre d’heures approx.</a:t>
                      </a:r>
                    </a:p>
                  </a:txBody>
                  <a:tcPr marL="91450" marR="91450" marT="45725" marB="45725"/>
                </a:tc>
                <a:tc>
                  <a:txBody>
                    <a:bodyPr/>
                    <a:lstStyle/>
                    <a:p>
                      <a:pPr marL="0" marR="0" lvl="0" indent="0" algn="ctr" rtl="0">
                        <a:spcBef>
                          <a:spcPts val="0"/>
                        </a:spcBef>
                        <a:buSzPct val="25000"/>
                        <a:buNone/>
                      </a:pPr>
                      <a:r>
                        <a:rPr lang="fr-CA" sz="1800"/>
                        <a:t>Nombre </a:t>
                      </a:r>
                    </a:p>
                    <a:p>
                      <a:pPr marL="0" marR="0" lvl="0" indent="0" algn="ctr" rtl="0">
                        <a:spcBef>
                          <a:spcPts val="0"/>
                        </a:spcBef>
                        <a:buSzPct val="25000"/>
                        <a:buNone/>
                      </a:pPr>
                      <a:r>
                        <a:rPr lang="fr-CA" sz="1800"/>
                        <a:t>d’ambassadeurs</a:t>
                      </a:r>
                    </a:p>
                  </a:txBody>
                  <a:tcPr marL="91450" marR="91450" marT="45725" marB="45725"/>
                </a:tc>
              </a:tr>
              <a:tr h="370850">
                <a:tc>
                  <a:txBody>
                    <a:bodyPr/>
                    <a:lstStyle/>
                    <a:p>
                      <a:pPr marL="0" marR="0" lvl="0" indent="0" algn="l" rtl="0">
                        <a:spcBef>
                          <a:spcPts val="0"/>
                        </a:spcBef>
                        <a:buSzPct val="25000"/>
                        <a:buNone/>
                      </a:pPr>
                      <a:r>
                        <a:rPr lang="fr-CA" sz="1800" u="none" strike="noStrike"/>
                        <a:t>Platine (inclut Bulletin plus)</a:t>
                      </a:r>
                    </a:p>
                  </a:txBody>
                  <a:tcPr marL="91450" marR="91450" marT="45725" marB="45725"/>
                </a:tc>
                <a:tc>
                  <a:txBody>
                    <a:bodyPr/>
                    <a:lstStyle/>
                    <a:p>
                      <a:pPr marL="0" marR="0" lvl="0" indent="0" algn="ctr" rtl="0">
                        <a:spcBef>
                          <a:spcPts val="0"/>
                        </a:spcBef>
                        <a:buSzPct val="25000"/>
                        <a:buNone/>
                      </a:pPr>
                      <a:r>
                        <a:rPr lang="fr-CA" sz="1800"/>
                        <a:t>75</a:t>
                      </a:r>
                    </a:p>
                  </a:txBody>
                  <a:tcPr marL="91450" marR="91450" marT="45725" marB="45725"/>
                </a:tc>
                <a:tc>
                  <a:txBody>
                    <a:bodyPr/>
                    <a:lstStyle/>
                    <a:p>
                      <a:pPr marL="0" marR="0" lvl="0" indent="0" algn="ctr" rtl="0">
                        <a:spcBef>
                          <a:spcPts val="0"/>
                        </a:spcBef>
                        <a:buSzPct val="25000"/>
                        <a:buNone/>
                      </a:pPr>
                      <a:r>
                        <a:rPr lang="fr-CA" sz="1800"/>
                        <a:t>2</a:t>
                      </a:r>
                    </a:p>
                  </a:txBody>
                  <a:tcPr marL="91450" marR="91450" marT="45725" marB="45725"/>
                </a:tc>
              </a:tr>
              <a:tr h="370850">
                <a:tc>
                  <a:txBody>
                    <a:bodyPr/>
                    <a:lstStyle/>
                    <a:p>
                      <a:pPr marL="0" marR="0" lvl="0" indent="0" algn="l" rtl="0">
                        <a:spcBef>
                          <a:spcPts val="0"/>
                        </a:spcBef>
                        <a:buSzPct val="25000"/>
                        <a:buNone/>
                      </a:pPr>
                      <a:r>
                        <a:rPr lang="fr-CA" sz="1800" u="none" strike="noStrike"/>
                        <a:t>Bulletin plus</a:t>
                      </a:r>
                    </a:p>
                  </a:txBody>
                  <a:tcPr marL="91450" marR="91450" marT="45725" marB="45725"/>
                </a:tc>
                <a:tc>
                  <a:txBody>
                    <a:bodyPr/>
                    <a:lstStyle/>
                    <a:p>
                      <a:pPr marL="0" marR="0" lvl="0" indent="0" algn="ctr" rtl="0">
                        <a:spcBef>
                          <a:spcPts val="0"/>
                        </a:spcBef>
                        <a:buSzPct val="25000"/>
                        <a:buNone/>
                      </a:pPr>
                      <a:r>
                        <a:rPr lang="fr-CA" sz="1800"/>
                        <a:t>60</a:t>
                      </a:r>
                    </a:p>
                  </a:txBody>
                  <a:tcPr marL="91450" marR="91450" marT="45725" marB="45725"/>
                </a:tc>
                <a:tc>
                  <a:txBody>
                    <a:bodyPr/>
                    <a:lstStyle/>
                    <a:p>
                      <a:pPr marL="0" marR="0" lvl="0" indent="0" algn="ctr" rtl="0">
                        <a:spcBef>
                          <a:spcPts val="0"/>
                        </a:spcBef>
                        <a:buSzPct val="25000"/>
                        <a:buNone/>
                      </a:pPr>
                      <a:r>
                        <a:rPr lang="fr-CA" sz="1800"/>
                        <a:t>5</a:t>
                      </a:r>
                    </a:p>
                  </a:txBody>
                  <a:tcPr marL="91450" marR="91450" marT="45725" marB="45725"/>
                </a:tc>
              </a:tr>
              <a:tr h="370850">
                <a:tc>
                  <a:txBody>
                    <a:bodyPr/>
                    <a:lstStyle/>
                    <a:p>
                      <a:pPr marL="0" marR="0" lvl="0" indent="0" algn="l" rtl="0">
                        <a:spcBef>
                          <a:spcPts val="0"/>
                        </a:spcBef>
                        <a:buSzPct val="25000"/>
                        <a:buNone/>
                      </a:pPr>
                      <a:r>
                        <a:rPr lang="fr-CA" sz="1800" u="none" strike="noStrike"/>
                        <a:t>Engagement exceptionnel ++++</a:t>
                      </a:r>
                    </a:p>
                  </a:txBody>
                  <a:tcPr marL="91450" marR="91450" marT="45725" marB="45725"/>
                </a:tc>
                <a:tc>
                  <a:txBody>
                    <a:bodyPr/>
                    <a:lstStyle/>
                    <a:p>
                      <a:pPr marL="0" marR="0" lvl="0" indent="0" algn="ctr" rtl="0">
                        <a:spcBef>
                          <a:spcPts val="0"/>
                        </a:spcBef>
                        <a:buSzPct val="25000"/>
                        <a:buNone/>
                      </a:pPr>
                      <a:r>
                        <a:rPr lang="fr-CA" sz="1800"/>
                        <a:t>45</a:t>
                      </a:r>
                    </a:p>
                  </a:txBody>
                  <a:tcPr marL="91450" marR="91450" marT="45725" marB="45725"/>
                </a:tc>
                <a:tc>
                  <a:txBody>
                    <a:bodyPr/>
                    <a:lstStyle/>
                    <a:p>
                      <a:pPr marL="0" marR="0" lvl="0" indent="0" algn="ctr" rtl="0">
                        <a:spcBef>
                          <a:spcPts val="0"/>
                        </a:spcBef>
                        <a:buSzPct val="25000"/>
                        <a:buNone/>
                      </a:pPr>
                      <a:r>
                        <a:rPr lang="fr-CA" sz="1800"/>
                        <a:t>4</a:t>
                      </a:r>
                    </a:p>
                  </a:txBody>
                  <a:tcPr marL="91450" marR="91450" marT="45725" marB="45725"/>
                </a:tc>
              </a:tr>
              <a:tr h="370850">
                <a:tc>
                  <a:txBody>
                    <a:bodyPr/>
                    <a:lstStyle/>
                    <a:p>
                      <a:pPr marL="0" marR="0" lvl="0" indent="0" algn="l" rtl="0">
                        <a:lnSpc>
                          <a:spcPct val="100000"/>
                        </a:lnSpc>
                        <a:spcBef>
                          <a:spcPts val="0"/>
                        </a:spcBef>
                        <a:spcAft>
                          <a:spcPts val="0"/>
                        </a:spcAft>
                        <a:buClr>
                          <a:schemeClr val="dk1"/>
                        </a:buClr>
                        <a:buSzPct val="25000"/>
                        <a:buFont typeface="Calibri"/>
                        <a:buNone/>
                      </a:pPr>
                      <a:r>
                        <a:rPr lang="fr-CA" sz="1800" u="none" strike="noStrike"/>
                        <a:t>Engagement remarquable +++</a:t>
                      </a:r>
                    </a:p>
                  </a:txBody>
                  <a:tcPr marL="91450" marR="91450" marT="45725" marB="45725"/>
                </a:tc>
                <a:tc>
                  <a:txBody>
                    <a:bodyPr/>
                    <a:lstStyle/>
                    <a:p>
                      <a:pPr marL="0" marR="0" lvl="0" indent="0" algn="ctr" rtl="0">
                        <a:spcBef>
                          <a:spcPts val="0"/>
                        </a:spcBef>
                        <a:buSzPct val="25000"/>
                        <a:buNone/>
                      </a:pPr>
                      <a:r>
                        <a:rPr lang="fr-CA" sz="1800"/>
                        <a:t>30</a:t>
                      </a:r>
                    </a:p>
                  </a:txBody>
                  <a:tcPr marL="91450" marR="91450" marT="45725" marB="45725"/>
                </a:tc>
                <a:tc>
                  <a:txBody>
                    <a:bodyPr/>
                    <a:lstStyle/>
                    <a:p>
                      <a:pPr marL="0" marR="0" lvl="0" indent="0" algn="ctr" rtl="0">
                        <a:spcBef>
                          <a:spcPts val="0"/>
                        </a:spcBef>
                        <a:buSzPct val="25000"/>
                        <a:buNone/>
                      </a:pPr>
                      <a:r>
                        <a:rPr lang="fr-CA" sz="1800"/>
                        <a:t>7</a:t>
                      </a:r>
                    </a:p>
                  </a:txBody>
                  <a:tcPr marL="91450" marR="91450" marT="45725" marB="45725"/>
                </a:tc>
              </a:tr>
              <a:tr h="370850">
                <a:tc>
                  <a:txBody>
                    <a:bodyPr/>
                    <a:lstStyle/>
                    <a:p>
                      <a:pPr marL="0" marR="0" lvl="0" indent="0" algn="l" rtl="0">
                        <a:spcBef>
                          <a:spcPts val="0"/>
                        </a:spcBef>
                        <a:buSzPct val="25000"/>
                        <a:buNone/>
                      </a:pPr>
                      <a:r>
                        <a:rPr lang="fr-CA" sz="1800" u="none" strike="noStrike"/>
                        <a:t>Engagement de base +</a:t>
                      </a:r>
                    </a:p>
                  </a:txBody>
                  <a:tcPr marL="91450" marR="91450" marT="45725" marB="45725"/>
                </a:tc>
                <a:tc>
                  <a:txBody>
                    <a:bodyPr/>
                    <a:lstStyle/>
                    <a:p>
                      <a:pPr marL="0" marR="0" lvl="0" indent="0" algn="ctr" rtl="0">
                        <a:spcBef>
                          <a:spcPts val="0"/>
                        </a:spcBef>
                        <a:buSzPct val="25000"/>
                        <a:buNone/>
                      </a:pPr>
                      <a:r>
                        <a:rPr lang="fr-CA" sz="1800"/>
                        <a:t>20</a:t>
                      </a:r>
                    </a:p>
                  </a:txBody>
                  <a:tcPr marL="91450" marR="91450" marT="45725" marB="45725"/>
                </a:tc>
                <a:tc>
                  <a:txBody>
                    <a:bodyPr/>
                    <a:lstStyle/>
                    <a:p>
                      <a:pPr marL="0" marR="0" lvl="0" indent="0" algn="ctr" rtl="0">
                        <a:spcBef>
                          <a:spcPts val="0"/>
                        </a:spcBef>
                        <a:buSzPct val="25000"/>
                        <a:buNone/>
                      </a:pPr>
                      <a:r>
                        <a:rPr lang="fr-CA" sz="1800" dirty="0"/>
                        <a:t>10</a:t>
                      </a:r>
                    </a:p>
                  </a:txBody>
                  <a:tcPr marL="91450" marR="91450" marT="45725" marB="45725"/>
                </a:tc>
              </a:tr>
            </a:tbl>
          </a:graphicData>
        </a:graphic>
      </p:graphicFrame>
      <p:pic>
        <p:nvPicPr>
          <p:cNvPr id="173" name="Shape 173"/>
          <p:cNvPicPr preferRelativeResize="0"/>
          <p:nvPr/>
        </p:nvPicPr>
        <p:blipFill rotWithShape="1">
          <a:blip r:embed="rId3">
            <a:alphaModFix/>
          </a:blip>
          <a:srcRect/>
          <a:stretch/>
        </p:blipFill>
        <p:spPr>
          <a:xfrm rot="714519">
            <a:off x="2061104" y="2729935"/>
            <a:ext cx="1428750" cy="1428750"/>
          </a:xfrm>
          <a:prstGeom prst="rect">
            <a:avLst/>
          </a:prstGeom>
          <a:noFill/>
          <a:ln>
            <a:noFill/>
          </a:ln>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pic>
        <p:nvPicPr>
          <p:cNvPr id="2" name="Image 1" descr="logo accesciences.png"/>
          <p:cNvPicPr>
            <a:picLocks noChangeAspect="1"/>
          </p:cNvPicPr>
          <p:nvPr/>
        </p:nvPicPr>
        <p:blipFill>
          <a:blip r:embed="rId3">
            <a:lum/>
          </a:blip>
          <a:stretch>
            <a:fillRect/>
          </a:stretch>
        </p:blipFill>
        <p:spPr>
          <a:xfrm>
            <a:off x="1809722" y="4214817"/>
            <a:ext cx="8772769" cy="1373784"/>
          </a:xfrm>
          <a:prstGeom prst="rect">
            <a:avLst/>
          </a:prstGeom>
        </p:spPr>
      </p:pic>
      <p:pic>
        <p:nvPicPr>
          <p:cNvPr id="1026" name="Picture 2" descr="C:\Users\rcmm\Documents\Photos\Pour un Montréal scientifique\Photos Le Cargnan\DSC_0926.jpg"/>
          <p:cNvPicPr>
            <a:picLocks noChangeAspect="1" noChangeArrowheads="1"/>
          </p:cNvPicPr>
          <p:nvPr/>
        </p:nvPicPr>
        <p:blipFill>
          <a:blip r:embed="rId4" cstate="print"/>
          <a:srcRect/>
          <a:stretch>
            <a:fillRect/>
          </a:stretch>
        </p:blipFill>
        <p:spPr bwMode="auto">
          <a:xfrm>
            <a:off x="3119670" y="356659"/>
            <a:ext cx="5664629" cy="3539100"/>
          </a:xfrm>
          <a:prstGeom prst="rect">
            <a:avLst/>
          </a:prstGeom>
          <a:noFill/>
        </p:spPr>
      </p:pic>
      <p:sp>
        <p:nvSpPr>
          <p:cNvPr id="4" name="ZoneTexte 3"/>
          <p:cNvSpPr txBox="1"/>
          <p:nvPr/>
        </p:nvSpPr>
        <p:spPr>
          <a:xfrm>
            <a:off x="8096264" y="6286520"/>
            <a:ext cx="3810027" cy="338550"/>
          </a:xfrm>
          <a:prstGeom prst="rect">
            <a:avLst/>
          </a:prstGeom>
          <a:noFill/>
        </p:spPr>
        <p:txBody>
          <a:bodyPr wrap="square" lIns="121917" tIns="60958" rIns="121917" bIns="60958" rtlCol="0">
            <a:spAutoFit/>
          </a:bodyPr>
          <a:lstStyle/>
          <a:p>
            <a:r>
              <a:rPr lang="fr-CA" dirty="0" smtClean="0"/>
              <a:t>www.accesciences.ca</a:t>
            </a:r>
            <a:endParaRPr lang="fr-CA" dirty="0"/>
          </a:p>
        </p:txBody>
      </p:sp>
    </p:spTree>
    <p:extLst>
      <p:ext uri="{BB962C8B-B14F-4D97-AF65-F5344CB8AC3E}">
        <p14:creationId xmlns:p14="http://schemas.microsoft.com/office/powerpoint/2010/main" val="4193952892"/>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278</TotalTime>
  <Words>1035</Words>
  <Application>Microsoft Macintosh PowerPoint</Application>
  <PresentationFormat>Personnalisé</PresentationFormat>
  <Paragraphs>197</Paragraphs>
  <Slides>15</Slides>
  <Notes>15</Notes>
  <HiddenSlides>0</HiddenSlides>
  <MMClips>0</MMClips>
  <ScaleCrop>false</ScaleCrop>
  <HeadingPairs>
    <vt:vector size="4" baseType="variant">
      <vt:variant>
        <vt:lpstr>Thème</vt:lpstr>
      </vt:variant>
      <vt:variant>
        <vt:i4>1</vt:i4>
      </vt:variant>
      <vt:variant>
        <vt:lpstr>Titres des diapositives</vt:lpstr>
      </vt:variant>
      <vt:variant>
        <vt:i4>15</vt:i4>
      </vt:variant>
    </vt:vector>
  </HeadingPairs>
  <TitlesOfParts>
    <vt:vector size="16" baseType="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Promoteurs actuels </vt:lpstr>
      <vt:lpstr>« acceSciences »  Mission</vt:lpstr>
      <vt:lpstr>« acceSciences »  Axe 1</vt:lpstr>
      <vt:lpstr>« acceSciences »  Axe 2</vt:lpstr>
      <vt:lpstr>« acceSciences »  Axe 3</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rcmm</dc:creator>
  <cp:lastModifiedBy>Christian Tessier</cp:lastModifiedBy>
  <cp:revision>37</cp:revision>
  <dcterms:modified xsi:type="dcterms:W3CDTF">2017-05-31T20:46:28Z</dcterms:modified>
</cp:coreProperties>
</file>